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363" r:id="rId3"/>
    <p:sldId id="365" r:id="rId5"/>
    <p:sldId id="10796" r:id="rId6"/>
    <p:sldId id="10795" r:id="rId7"/>
    <p:sldId id="10751" r:id="rId8"/>
    <p:sldId id="10750" r:id="rId9"/>
    <p:sldId id="10696" r:id="rId10"/>
    <p:sldId id="10774" r:id="rId11"/>
    <p:sldId id="10650" r:id="rId12"/>
    <p:sldId id="10651" r:id="rId13"/>
    <p:sldId id="10843" r:id="rId14"/>
    <p:sldId id="10849" r:id="rId15"/>
    <p:sldId id="10821" r:id="rId16"/>
    <p:sldId id="10842" r:id="rId17"/>
    <p:sldId id="10649" r:id="rId18"/>
    <p:sldId id="10824" r:id="rId19"/>
    <p:sldId id="10690" r:id="rId20"/>
    <p:sldId id="10846" r:id="rId21"/>
    <p:sldId id="10847" r:id="rId22"/>
    <p:sldId id="10845" r:id="rId23"/>
    <p:sldId id="10873" r:id="rId24"/>
    <p:sldId id="10825" r:id="rId25"/>
    <p:sldId id="10647" r:id="rId26"/>
    <p:sldId id="10794" r:id="rId27"/>
    <p:sldId id="10655" r:id="rId28"/>
    <p:sldId id="10656" r:id="rId29"/>
    <p:sldId id="10822" r:id="rId30"/>
    <p:sldId id="10657" r:id="rId31"/>
    <p:sldId id="10659" r:id="rId32"/>
    <p:sldId id="10660" r:id="rId33"/>
    <p:sldId id="10700" r:id="rId34"/>
    <p:sldId id="10745" r:id="rId35"/>
    <p:sldId id="10746" r:id="rId36"/>
    <p:sldId id="10747" r:id="rId37"/>
    <p:sldId id="10874" r:id="rId38"/>
    <p:sldId id="1402" r:id="rId39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Office" lastIdx="1" clrIdx="0"/>
  <p:cmAuthor id="2" name="X Zhang" initials="XZ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21"/>
    <a:srgbClr val="D95B4F"/>
    <a:srgbClr val="053F5C"/>
    <a:srgbClr val="53585E"/>
    <a:srgbClr val="CC8D45"/>
    <a:srgbClr val="364F6B"/>
    <a:srgbClr val="23ADD4"/>
    <a:srgbClr val="BD9C7A"/>
    <a:srgbClr val="1F2E59"/>
    <a:srgbClr val="1B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2" autoAdjust="0"/>
    <p:restoredTop sz="93875" autoAdjust="0"/>
  </p:normalViewPr>
  <p:slideViewPr>
    <p:cSldViewPr snapToGrid="0">
      <p:cViewPr varScale="1">
        <p:scale>
          <a:sx n="63" d="100"/>
          <a:sy n="63" d="100"/>
        </p:scale>
        <p:origin x="876" y="88"/>
      </p:cViewPr>
      <p:guideLst>
        <p:guide orient="horz" pos="2115"/>
        <p:guide pos="3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3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ADEC0-5853-47AF-8952-1B785DD787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63AC0-DB07-43C8-ABBC-10FB85AAE3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zh-CN" altLang="zh-CN" b="1" dirty="0"/>
              <a:t>建设“三通一核”</a:t>
            </a:r>
            <a:r>
              <a:rPr lang="en-US" altLang="zh-CN" b="1" dirty="0"/>
              <a:t>K-CPS</a:t>
            </a:r>
            <a:r>
              <a:rPr lang="zh-CN" altLang="zh-CN" b="1" dirty="0"/>
              <a:t>体系的教学空间。</a:t>
            </a:r>
            <a:r>
              <a:rPr lang="zh-CN" altLang="zh-CN" dirty="0"/>
              <a:t>构建演示教学、交互教学、线上线下混合式教学、远程智能化控制与管理、教学数据可视化的教学环境与条件。满足全场景的师生应用需求。</a:t>
            </a:r>
            <a:endParaRPr lang="zh-C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zh-CN" altLang="zh-CN" b="1" dirty="0"/>
              <a:t>打造智能化个性化教学工具。</a:t>
            </a:r>
            <a:r>
              <a:rPr lang="zh-CN" altLang="zh-CN" dirty="0"/>
              <a:t>以数据智能为导向，打造语音识别、双语翻译、</a:t>
            </a:r>
            <a:r>
              <a:rPr lang="en-US" altLang="zh-CN" dirty="0"/>
              <a:t>AI</a:t>
            </a:r>
            <a:r>
              <a:rPr lang="zh-CN" altLang="zh-CN" dirty="0"/>
              <a:t>笔记等智能化工具重构教学资源，为支撑大规模个性化学习做好能力储备。以学业质量监控为载体，加强学业质量监控信息化建设和信息共享，实现部门间、校院间、园院间对学生学业指导的协同。</a:t>
            </a:r>
            <a:endParaRPr lang="zh-C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zh-CN" altLang="zh-CN" b="1" dirty="0"/>
              <a:t>打造国际化终身学习教学新空间。</a:t>
            </a:r>
            <a:r>
              <a:rPr lang="zh-CN" altLang="zh-CN" dirty="0"/>
              <a:t>打造中英文双语的管理和服务信息系统，建设“校友课堂”为校友和公众服务，支撑继续教育课程开展，对接国际化培养标准，面向师生、公众构建开环教育培养体系，以满足公众终身教育的需求。</a:t>
            </a:r>
            <a:endParaRPr lang="zh-C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AF5F1-6595-4242-B561-07AB59E9B7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63AC0-DB07-43C8-ABBC-10FB85AAE3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考试系统进展情况：</a:t>
            </a:r>
            <a:br>
              <a:rPr lang="en-US" altLang="zh-CN" dirty="0"/>
            </a:br>
            <a:r>
              <a:rPr lang="en-US" altLang="zh-CN" dirty="0"/>
              <a:t>1</a:t>
            </a:r>
            <a:r>
              <a:rPr lang="zh-CN" altLang="en-US" dirty="0"/>
              <a:t>、已经本地化部署到学校，完成与统一身份认证对接，老师们可以登录使用线上考试服务。使用中，可以把您的意见反馈给我们。</a:t>
            </a:r>
            <a:br>
              <a:rPr lang="en-US" altLang="zh-CN" dirty="0"/>
            </a:br>
            <a:r>
              <a:rPr lang="en-US" altLang="zh-CN" dirty="0"/>
              <a:t>2</a:t>
            </a:r>
            <a:r>
              <a:rPr lang="zh-CN" altLang="en-US" dirty="0"/>
              <a:t>、正在做：学在浙大系统对接，对接后，老师可以在学在浙大的课程里出卷</a:t>
            </a:r>
            <a:r>
              <a:rPr lang="en-US" altLang="zh-CN" dirty="0"/>
              <a:t>/</a:t>
            </a:r>
            <a:r>
              <a:rPr lang="zh-CN" altLang="en-US" dirty="0"/>
              <a:t>阅卷，系统之间通过接口自动传递考试和答卷，尽可能减少老师的学习成本。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63AC0-DB07-43C8-ABBC-10FB85AAE3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63AC0-DB07-43C8-ABBC-10FB85AAE3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544" name="Shape 5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image" Target="../media/image2.png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15" y="6336118"/>
            <a:ext cx="1547446" cy="330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47" y="-337537"/>
            <a:ext cx="2185181" cy="154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NULL" TargetMode="Externa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image" Target="NULL" TargetMode="Externa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4.png"/><Relationship Id="rId2" Type="http://schemas.openxmlformats.org/officeDocument/2006/relationships/image" Target="NULL" TargetMode="External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hyperlink" Target="https://exam.zju.edu.cn/" TargetMode="Externa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直接连接符 9"/>
          <p:cNvSpPr/>
          <p:nvPr/>
        </p:nvSpPr>
        <p:spPr>
          <a:xfrm>
            <a:off x="748144" y="5069049"/>
            <a:ext cx="228601" cy="1"/>
          </a:xfrm>
          <a:prstGeom prst="line">
            <a:avLst/>
          </a:prstGeom>
          <a:ln w="12700" cap="rnd">
            <a:solidFill>
              <a:srgbClr val="F2F2F2"/>
            </a:solidFill>
            <a:miter/>
          </a:ln>
        </p:spPr>
        <p:txBody>
          <a:bodyPr lIns="45719" rIns="45719"/>
          <a:lstStyle/>
          <a:p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16" name="Opacit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12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endParaRPr 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+mn-ea"/>
              <a:cs typeface="+mn-cs"/>
              <a:sym typeface="Helvetica Neue Medium" panose="02000503000000020004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73"/>
          <a:stretch>
            <a:fillRect/>
          </a:stretch>
        </p:blipFill>
        <p:spPr>
          <a:xfrm>
            <a:off x="-4" y="9866"/>
            <a:ext cx="12192000" cy="6848134"/>
          </a:xfrm>
          <a:prstGeom prst="rect">
            <a:avLst/>
          </a:prstGeom>
        </p:spPr>
      </p:pic>
      <p:sp>
        <p:nvSpPr>
          <p:cNvPr id="140" name="文本框 15"/>
          <p:cNvSpPr txBox="1"/>
          <p:nvPr/>
        </p:nvSpPr>
        <p:spPr>
          <a:xfrm>
            <a:off x="862444" y="1700457"/>
            <a:ext cx="10889615" cy="25844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浙江大学在线考试系统</a:t>
            </a:r>
            <a:endParaRPr lang="en-US" altLang="zh-CN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教师出卷阅卷操作说明</a:t>
            </a:r>
            <a:endParaRPr lang="en-US" altLang="zh-CN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5390" y="4336879"/>
            <a:ext cx="2621230" cy="815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 sz="19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浙江大学信息技术中心</a:t>
            </a:r>
            <a:endParaRPr lang="en-US" altLang="zh-CN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 sz="19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70" y="428902"/>
            <a:ext cx="1045660" cy="103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200" y="695960"/>
            <a:ext cx="9418955" cy="6565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2138680"/>
            <a:ext cx="9321165" cy="4371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3280" y="1576070"/>
            <a:ext cx="100463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在系统内“试卷”页面，点击“新建试卷”，弹出“创建试卷”窗口，输入试卷名称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200" y="695960"/>
            <a:ext cx="9418955" cy="6565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编辑单元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7570" y="1960880"/>
            <a:ext cx="8662035" cy="47517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82310" y="1263650"/>
            <a:ext cx="48717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新建试卷后，进入默认单元编辑页面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350" y="3004820"/>
            <a:ext cx="26739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单元名称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请设置为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考试阶段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大题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名称按题型设置为单选题、多选题、论述题等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258762" y="63524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单元设置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160" y="1292225"/>
            <a:ext cx="9551035" cy="55651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0294" y="1506526"/>
            <a:ext cx="8662853" cy="46859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44169"/>
            <a:ext cx="3281680" cy="2095194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页面直接添加试题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097288"/>
            <a:ext cx="3281680" cy="2095194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从题库导入试题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2"/>
          <p:cNvSpPr txBox="1"/>
          <p:nvPr/>
        </p:nvSpPr>
        <p:spPr>
          <a:xfrm>
            <a:off x="209550" y="752475"/>
            <a:ext cx="6073775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添加试题的两种途径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200" y="695960"/>
            <a:ext cx="9418955" cy="6565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直接添加试题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52550"/>
            <a:ext cx="8443595" cy="51824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09920" y="3779520"/>
            <a:ext cx="3088640" cy="5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6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35" y="2065603"/>
            <a:ext cx="5642520" cy="42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39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69313"/>
            <a:ext cx="6245710" cy="43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2"/>
          <p:cNvSpPr txBox="1"/>
          <p:nvPr/>
        </p:nvSpPr>
        <p:spPr>
          <a:xfrm>
            <a:off x="6214110" y="1067409"/>
            <a:ext cx="1706880" cy="5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填空题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2"/>
          <p:cNvSpPr txBox="1"/>
          <p:nvPr/>
        </p:nvSpPr>
        <p:spPr>
          <a:xfrm>
            <a:off x="326785" y="1067331"/>
            <a:ext cx="1706880" cy="5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单选题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1460" y="573976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特别提醒：</a:t>
            </a:r>
            <a:r>
              <a:rPr lang="zh-CN" b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小题的题型不会自动出现在题干中，应在题目中进行标明，如单选题、多选题等</a:t>
            </a:r>
            <a:endParaRPr lang="zh-CN" altLang="en-US" b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44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6" y="1393138"/>
            <a:ext cx="5270584" cy="50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0" y="876196"/>
            <a:ext cx="1706880" cy="5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复合题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2"/>
          <p:cNvSpPr txBox="1"/>
          <p:nvPr/>
        </p:nvSpPr>
        <p:spPr>
          <a:xfrm>
            <a:off x="5618480" y="876196"/>
            <a:ext cx="1706880" cy="5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拖拽题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83576" y="662836"/>
            <a:ext cx="4540048" cy="6000778"/>
            <a:chOff x="7534376" y="662836"/>
            <a:chExt cx="4540048" cy="60007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b="12500"/>
            <a:stretch>
              <a:fillRect/>
            </a:stretch>
          </p:blipFill>
          <p:spPr>
            <a:xfrm>
              <a:off x="7534376" y="662836"/>
              <a:ext cx="4540048" cy="600077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711440" y="3663225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</a:rPr>
                <a:t>题目填空项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876155" y="366322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</a:rPr>
                <a:t>题目选项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876155" y="5394960"/>
              <a:ext cx="720725" cy="3077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 flipV="1">
              <a:off x="8260080" y="4125837"/>
              <a:ext cx="1616075" cy="1269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152939" y="5394959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</a:rPr>
                <a:t>将答案拖拽到填空项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219190" y="814208"/>
            <a:ext cx="9012296" cy="516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简答题（论述题、计算题等均在此类中设置）：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1315085"/>
            <a:ext cx="9372600" cy="5349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"/>
          <p:cNvSpPr txBox="1"/>
          <p:nvPr/>
        </p:nvSpPr>
        <p:spPr>
          <a:xfrm>
            <a:off x="331445" y="274637"/>
            <a:ext cx="5542190" cy="6567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支持数学和化学公式编辑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810" y="1146175"/>
            <a:ext cx="9258300" cy="544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3324225"/>
            <a:ext cx="5594350" cy="32639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2330" y="1477645"/>
            <a:ext cx="7353935" cy="46983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5130" y="1384300"/>
            <a:ext cx="389509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如试题中有主观题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需要使用答题纸作答后拍照上传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的，为避免学生在考试过程中使用手机，拍照上传环节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统一安排在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分钟考试结束后的交卷环节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试卷需设置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个单元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，即新建第二个单元，名称设置为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交卷阶段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>
          <a:xfrm>
            <a:off x="172720" y="663575"/>
            <a:ext cx="901255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试题中有需用答题纸作答的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2"/>
          <p:cNvSpPr txBox="1"/>
          <p:nvPr/>
        </p:nvSpPr>
        <p:spPr>
          <a:xfrm>
            <a:off x="2180590" y="1174741"/>
            <a:ext cx="7830820" cy="5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覆盖考试全流程的专业考试系统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430" y="2184400"/>
            <a:ext cx="3576320" cy="3962400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考前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专业的配置功能：题型丰富，配置灵活，试题乱序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人脸签到，校园卡照片进行自动比对，验证学生身份的一致性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07840" y="2184400"/>
            <a:ext cx="3576320" cy="3962400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考中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实时侦测学生人脸信息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双视角视频监控，通过声音，环境画面和人脸识别全程监控学生答题过程和环境</a:t>
            </a:r>
            <a:endParaRPr lang="en-US" altLang="zh-CN" sz="2400" b="1" dirty="0">
              <a:solidFill>
                <a:srgbClr val="05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23250" y="2184400"/>
            <a:ext cx="3576320" cy="3962400"/>
          </a:xfrm>
          <a:prstGeom prst="rect">
            <a:avLst/>
          </a:prstGeom>
          <a:solidFill>
            <a:srgbClr val="D9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考后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导出成绩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查看下载学生双视角视频监控，以及考中所有监考记录。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553" y="19086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D95B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浙江大学在线考试系统</a:t>
            </a:r>
            <a:endParaRPr lang="zh-CN" altLang="en-US" sz="3200" b="1" dirty="0">
              <a:solidFill>
                <a:srgbClr val="D95B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123190" y="663575"/>
            <a:ext cx="901255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交卷阶段设置（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试题中有需用答题纸作答的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00" y="1379855"/>
            <a:ext cx="8559800" cy="48971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3190" y="1720850"/>
            <a:ext cx="3369945" cy="4556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just" fontAlgn="auto"/>
            <a:r>
              <a:rPr 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第二单元即</a:t>
            </a:r>
            <a:r>
              <a:rPr lang="en-US" alt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交卷阶段</a:t>
            </a:r>
            <a:r>
              <a:rPr lang="en-US" alt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，专门设置一道简答题，</a:t>
            </a:r>
            <a:endParaRPr lang="zh-CN" sz="2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fontAlgn="auto"/>
            <a:r>
              <a:rPr lang="zh-CN" sz="2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题目设为</a:t>
            </a:r>
            <a:r>
              <a:rPr lang="en-US" alt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拍照上传前，请考生将答题纸按照页码顺序依次面向鹰眼监控设备，每页停留2秒左右，实时记录答题纸全貌。然后，使用鹰眼监控设备扫码、拍照上传答题纸</a:t>
            </a:r>
            <a:r>
              <a:rPr lang="en-US" altLang="zh-CN" sz="2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sz="2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fontAlgn="auto"/>
            <a:endParaRPr lang="zh-CN" sz="2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fontAlgn="auto"/>
            <a:r>
              <a:rPr 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此处勾选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启用手机扫码上传</a:t>
            </a:r>
            <a:r>
              <a:rPr lang="en-US" altLang="zh-CN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选项。</a:t>
            </a:r>
            <a:endParaRPr lang="zh-CN" altLang="en-US" sz="2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123190" y="663575"/>
            <a:ext cx="901255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 fontAlgn="auto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试卷示例（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试题中有需用答题纸作答的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1298575"/>
            <a:ext cx="8021955" cy="55435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454" y="1338792"/>
            <a:ext cx="8685530" cy="53481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0725" y="3860800"/>
            <a:ext cx="3088640" cy="5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457174" y="696208"/>
            <a:ext cx="9571246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从题库导入试题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5399925" y="5115656"/>
            <a:ext cx="5933440" cy="142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063F5C"/>
                </a:solidFill>
                <a:latin typeface="MF YanSong (Noncommercial) Regular" pitchFamily="2" charset="-122"/>
                <a:ea typeface="MF YanSong (Noncommercial) Regular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从题库导入试题的前提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先准备好题库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5872480" y="4521200"/>
            <a:ext cx="416560" cy="2032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77" y="1254856"/>
            <a:ext cx="5084965" cy="3725128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5999365" y="3081440"/>
            <a:ext cx="1073412" cy="1111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8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从题库导入试题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13780" r="10906"/>
          <a:stretch>
            <a:fillRect/>
          </a:stretch>
        </p:blipFill>
        <p:spPr>
          <a:xfrm>
            <a:off x="132587" y="2899277"/>
            <a:ext cx="5466081" cy="3828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4212" r="13366"/>
          <a:stretch>
            <a:fillRect/>
          </a:stretch>
        </p:blipFill>
        <p:spPr>
          <a:xfrm>
            <a:off x="6095999" y="2824480"/>
            <a:ext cx="5595405" cy="39372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1317625"/>
            <a:ext cx="9614535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支持单题录入</a:t>
            </a:r>
            <a:endParaRPr lang="en-US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导入试题：下载样例文件，按照格式编写试题并上传。支持题型：</a:t>
            </a:r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单选、多选、判断、简答、填空、录音、复合</a:t>
            </a:r>
            <a:r>
              <a:rPr lang="zh-CN" alt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394960" y="3637280"/>
            <a:ext cx="701040" cy="111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>
            <a:off x="7082155" y="2434590"/>
            <a:ext cx="2383631" cy="234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设置试卷时长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443355"/>
            <a:ext cx="11445875" cy="5321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2535555"/>
            <a:ext cx="7413625" cy="3402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创建考试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基本信息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86270" y="1692910"/>
            <a:ext cx="4318000" cy="466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考试名称：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以“课程代码-课程名称”或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“课程代码-课程名称-任课教师”命名</a:t>
            </a:r>
            <a:endParaRPr lang="zh-CN" alt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考试时间：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按照学校安排的课程考试时间设置</a:t>
            </a:r>
            <a:endParaRPr lang="zh-CN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以下将由学校统一设置</a:t>
            </a:r>
            <a:endParaRPr lang="zh-CN" altLang="zh-CN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提前登录：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开考前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0min，考生可以登录系统</a:t>
            </a:r>
            <a:endParaRPr lang="zh-CN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限制迟到：</a:t>
            </a:r>
            <a:r>
              <a:rPr 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开考时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未登录的视为迟到</a:t>
            </a:r>
            <a:r>
              <a:rPr lang="zh-CN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，不允许考生登录系统</a:t>
            </a:r>
            <a:endParaRPr lang="zh-CN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1391285"/>
            <a:ext cx="6183630" cy="52641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创建考试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选择试卷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68" y="1761648"/>
            <a:ext cx="5767997" cy="4536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37" y="1761648"/>
            <a:ext cx="5684403" cy="44434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37830" y="271272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点击加号，选择试卷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4867" y="316739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添加后的试卷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dirty="0">
                <a:solidFill>
                  <a:srgbClr val="FF0000"/>
                </a:solidFill>
              </a:rPr>
              <a:t>点击减号，删除试卷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49540" y="2103120"/>
            <a:ext cx="4318000" cy="147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设置学生的个人信息：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学校进行统一默认参数设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置</a:t>
            </a:r>
            <a:endParaRPr lang="zh-CN" altLang="en-US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照片可以进行校园卡照片比对。</a:t>
            </a:r>
            <a:endParaRPr lang="zh-CN" altLang="en-US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创建考试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个人信息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7200" y="1541145"/>
            <a:ext cx="7073900" cy="5016500"/>
            <a:chOff x="720" y="2427"/>
            <a:chExt cx="11140" cy="79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" y="2427"/>
              <a:ext cx="11141" cy="79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" y="3497"/>
              <a:ext cx="11073" cy="5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创建考试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考试配置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356" y="2224903"/>
            <a:ext cx="11253287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客户端考试：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考生需要使用专用客户端参加考试。客户端支持更多防作弊机制：锁定屏幕、禁止分屏显示、防截屏录屏、防远程控制、防弹窗、防可疑软件、禁用快捷键等。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考试承诺书：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考生登录后承诺遵承诺书内容，方可进入考试。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考生身份比对：考生登录时需要实时拍照，系统自动进行照片比对。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视频监控： 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实时监控考生考试，并随即抓拍考生照片。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鹰眼监控： 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使用手机设备监控考生考试，并随机抓拍考生在考试过程中的照片。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桌面监控：实时监控考生答题设备的画面显示。出于考试信息安全考虑，桌面监控不支持录制功能。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锁定考试：限制考生离开考试的次数。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答题水印：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考生作答页面，使用场次唯一编号和考生准考证号作为背景水印。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禁止复制：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禁止考中及考后对试卷内容进行复制。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标题 4"/>
          <p:cNvSpPr txBox="1"/>
          <p:nvPr/>
        </p:nvSpPr>
        <p:spPr>
          <a:xfrm>
            <a:off x="469265" y="1353185"/>
            <a:ext cx="7094855" cy="63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以下考试参数由学校进行统一默认设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置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08280" y="629702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共享与协作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864" y="1408108"/>
            <a:ext cx="6387436" cy="20208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64820" y="2086594"/>
            <a:ext cx="3463638" cy="299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试卷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题库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新建后仅创建者可见可操作，创建者可通过“成员管理”添加成员，并赋予对应的权限。</a:t>
            </a: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赋权后的成员可以查看或编辑试卷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题库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3" y="3760728"/>
            <a:ext cx="5251191" cy="27254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/>
          <p:nvPr/>
        </p:nvSpPr>
        <p:spPr>
          <a:xfrm>
            <a:off x="527597" y="441118"/>
            <a:ext cx="3715609" cy="5219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D95B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新考试系统特色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5" name="图片 24" descr="图片包含 游戏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1913255"/>
            <a:ext cx="4465320" cy="3696335"/>
          </a:xfrm>
          <a:prstGeom prst="rect">
            <a:avLst/>
          </a:prstGeom>
        </p:spPr>
      </p:pic>
      <p:sp>
        <p:nvSpPr>
          <p:cNvPr id="26" name="íşļiḋé"/>
          <p:cNvSpPr/>
          <p:nvPr/>
        </p:nvSpPr>
        <p:spPr bwMode="auto">
          <a:xfrm>
            <a:off x="1362881" y="2632356"/>
            <a:ext cx="400095" cy="372881"/>
          </a:xfrm>
          <a:custGeom>
            <a:avLst/>
            <a:gdLst>
              <a:gd name="connsiteX0" fmla="*/ 243883 w 600653"/>
              <a:gd name="connsiteY0" fmla="*/ 476692 h 559796"/>
              <a:gd name="connsiteX1" fmla="*/ 243883 w 600653"/>
              <a:gd name="connsiteY1" fmla="*/ 521322 h 559796"/>
              <a:gd name="connsiteX2" fmla="*/ 356770 w 600653"/>
              <a:gd name="connsiteY2" fmla="*/ 521322 h 559796"/>
              <a:gd name="connsiteX3" fmla="*/ 356770 w 600653"/>
              <a:gd name="connsiteY3" fmla="*/ 476692 h 559796"/>
              <a:gd name="connsiteX4" fmla="*/ 38528 w 600653"/>
              <a:gd name="connsiteY4" fmla="*/ 381277 h 559796"/>
              <a:gd name="connsiteX5" fmla="*/ 38528 w 600653"/>
              <a:gd name="connsiteY5" fmla="*/ 418981 h 559796"/>
              <a:gd name="connsiteX6" fmla="*/ 57792 w 600653"/>
              <a:gd name="connsiteY6" fmla="*/ 438218 h 559796"/>
              <a:gd name="connsiteX7" fmla="*/ 542861 w 600653"/>
              <a:gd name="connsiteY7" fmla="*/ 438218 h 559796"/>
              <a:gd name="connsiteX8" fmla="*/ 562125 w 600653"/>
              <a:gd name="connsiteY8" fmla="*/ 418981 h 559796"/>
              <a:gd name="connsiteX9" fmla="*/ 562125 w 600653"/>
              <a:gd name="connsiteY9" fmla="*/ 381277 h 559796"/>
              <a:gd name="connsiteX10" fmla="*/ 294547 w 600653"/>
              <a:gd name="connsiteY10" fmla="*/ 86804 h 559796"/>
              <a:gd name="connsiteX11" fmla="*/ 215559 w 600653"/>
              <a:gd name="connsiteY11" fmla="*/ 160472 h 559796"/>
              <a:gd name="connsiteX12" fmla="*/ 214596 w 600653"/>
              <a:gd name="connsiteY12" fmla="*/ 176052 h 559796"/>
              <a:gd name="connsiteX13" fmla="*/ 198798 w 600653"/>
              <a:gd name="connsiteY13" fmla="*/ 174706 h 559796"/>
              <a:gd name="connsiteX14" fmla="*/ 194367 w 600653"/>
              <a:gd name="connsiteY14" fmla="*/ 174513 h 559796"/>
              <a:gd name="connsiteX15" fmla="*/ 141966 w 600653"/>
              <a:gd name="connsiteY15" fmla="*/ 226639 h 559796"/>
              <a:gd name="connsiteX16" fmla="*/ 194367 w 600653"/>
              <a:gd name="connsiteY16" fmla="*/ 278957 h 559796"/>
              <a:gd name="connsiteX17" fmla="*/ 317666 w 600653"/>
              <a:gd name="connsiteY17" fmla="*/ 278957 h 559796"/>
              <a:gd name="connsiteX18" fmla="*/ 364288 w 600653"/>
              <a:gd name="connsiteY18" fmla="*/ 278957 h 559796"/>
              <a:gd name="connsiteX19" fmla="*/ 411488 w 600653"/>
              <a:gd name="connsiteY19" fmla="*/ 279149 h 559796"/>
              <a:gd name="connsiteX20" fmla="*/ 458688 w 600653"/>
              <a:gd name="connsiteY20" fmla="*/ 232025 h 559796"/>
              <a:gd name="connsiteX21" fmla="*/ 411488 w 600653"/>
              <a:gd name="connsiteY21" fmla="*/ 184900 h 559796"/>
              <a:gd name="connsiteX22" fmla="*/ 394535 w 600653"/>
              <a:gd name="connsiteY22" fmla="*/ 188170 h 559796"/>
              <a:gd name="connsiteX23" fmla="*/ 371416 w 600653"/>
              <a:gd name="connsiteY23" fmla="*/ 197018 h 559796"/>
              <a:gd name="connsiteX24" fmla="*/ 373535 w 600653"/>
              <a:gd name="connsiteY24" fmla="*/ 172590 h 559796"/>
              <a:gd name="connsiteX25" fmla="*/ 373728 w 600653"/>
              <a:gd name="connsiteY25" fmla="*/ 165858 h 559796"/>
              <a:gd name="connsiteX26" fmla="*/ 294547 w 600653"/>
              <a:gd name="connsiteY26" fmla="*/ 86804 h 559796"/>
              <a:gd name="connsiteX27" fmla="*/ 294547 w 600653"/>
              <a:gd name="connsiteY27" fmla="*/ 56029 h 559796"/>
              <a:gd name="connsiteX28" fmla="*/ 403975 w 600653"/>
              <a:gd name="connsiteY28" fmla="*/ 154510 h 559796"/>
              <a:gd name="connsiteX29" fmla="*/ 411488 w 600653"/>
              <a:gd name="connsiteY29" fmla="*/ 154125 h 559796"/>
              <a:gd name="connsiteX30" fmla="*/ 489513 w 600653"/>
              <a:gd name="connsiteY30" fmla="*/ 232025 h 559796"/>
              <a:gd name="connsiteX31" fmla="*/ 411488 w 600653"/>
              <a:gd name="connsiteY31" fmla="*/ 309924 h 559796"/>
              <a:gd name="connsiteX32" fmla="*/ 364288 w 600653"/>
              <a:gd name="connsiteY32" fmla="*/ 309732 h 559796"/>
              <a:gd name="connsiteX33" fmla="*/ 317666 w 600653"/>
              <a:gd name="connsiteY33" fmla="*/ 309732 h 559796"/>
              <a:gd name="connsiteX34" fmla="*/ 194367 w 600653"/>
              <a:gd name="connsiteY34" fmla="*/ 309732 h 559796"/>
              <a:gd name="connsiteX35" fmla="*/ 111141 w 600653"/>
              <a:gd name="connsiteY35" fmla="*/ 226639 h 559796"/>
              <a:gd name="connsiteX36" fmla="*/ 186854 w 600653"/>
              <a:gd name="connsiteY36" fmla="*/ 143931 h 559796"/>
              <a:gd name="connsiteX37" fmla="*/ 294547 w 600653"/>
              <a:gd name="connsiteY37" fmla="*/ 56029 h 559796"/>
              <a:gd name="connsiteX38" fmla="*/ 57792 w 600653"/>
              <a:gd name="connsiteY38" fmla="*/ 38474 h 559796"/>
              <a:gd name="connsiteX39" fmla="*/ 38528 w 600653"/>
              <a:gd name="connsiteY39" fmla="*/ 57711 h 559796"/>
              <a:gd name="connsiteX40" fmla="*/ 38528 w 600653"/>
              <a:gd name="connsiteY40" fmla="*/ 342803 h 559796"/>
              <a:gd name="connsiteX41" fmla="*/ 562125 w 600653"/>
              <a:gd name="connsiteY41" fmla="*/ 342803 h 559796"/>
              <a:gd name="connsiteX42" fmla="*/ 562125 w 600653"/>
              <a:gd name="connsiteY42" fmla="*/ 57711 h 559796"/>
              <a:gd name="connsiteX43" fmla="*/ 542861 w 600653"/>
              <a:gd name="connsiteY43" fmla="*/ 38474 h 559796"/>
              <a:gd name="connsiteX44" fmla="*/ 57792 w 600653"/>
              <a:gd name="connsiteY44" fmla="*/ 0 h 559796"/>
              <a:gd name="connsiteX45" fmla="*/ 542861 w 600653"/>
              <a:gd name="connsiteY45" fmla="*/ 0 h 559796"/>
              <a:gd name="connsiteX46" fmla="*/ 600653 w 600653"/>
              <a:gd name="connsiteY46" fmla="*/ 57711 h 559796"/>
              <a:gd name="connsiteX47" fmla="*/ 600653 w 600653"/>
              <a:gd name="connsiteY47" fmla="*/ 418981 h 559796"/>
              <a:gd name="connsiteX48" fmla="*/ 542861 w 600653"/>
              <a:gd name="connsiteY48" fmla="*/ 476692 h 559796"/>
              <a:gd name="connsiteX49" fmla="*/ 395298 w 600653"/>
              <a:gd name="connsiteY49" fmla="*/ 476692 h 559796"/>
              <a:gd name="connsiteX50" fmla="*/ 395298 w 600653"/>
              <a:gd name="connsiteY50" fmla="*/ 521322 h 559796"/>
              <a:gd name="connsiteX51" fmla="*/ 460603 w 600653"/>
              <a:gd name="connsiteY51" fmla="*/ 521322 h 559796"/>
              <a:gd name="connsiteX52" fmla="*/ 479867 w 600653"/>
              <a:gd name="connsiteY52" fmla="*/ 540559 h 559796"/>
              <a:gd name="connsiteX53" fmla="*/ 460603 w 600653"/>
              <a:gd name="connsiteY53" fmla="*/ 559796 h 559796"/>
              <a:gd name="connsiteX54" fmla="*/ 395298 w 600653"/>
              <a:gd name="connsiteY54" fmla="*/ 559796 h 559796"/>
              <a:gd name="connsiteX55" fmla="*/ 205355 w 600653"/>
              <a:gd name="connsiteY55" fmla="*/ 559796 h 559796"/>
              <a:gd name="connsiteX56" fmla="*/ 140820 w 600653"/>
              <a:gd name="connsiteY56" fmla="*/ 559796 h 559796"/>
              <a:gd name="connsiteX57" fmla="*/ 121556 w 600653"/>
              <a:gd name="connsiteY57" fmla="*/ 540559 h 559796"/>
              <a:gd name="connsiteX58" fmla="*/ 140820 w 600653"/>
              <a:gd name="connsiteY58" fmla="*/ 521322 h 559796"/>
              <a:gd name="connsiteX59" fmla="*/ 205355 w 600653"/>
              <a:gd name="connsiteY59" fmla="*/ 521322 h 559796"/>
              <a:gd name="connsiteX60" fmla="*/ 205355 w 600653"/>
              <a:gd name="connsiteY60" fmla="*/ 476692 h 559796"/>
              <a:gd name="connsiteX61" fmla="*/ 57792 w 600653"/>
              <a:gd name="connsiteY61" fmla="*/ 476692 h 559796"/>
              <a:gd name="connsiteX62" fmla="*/ 0 w 600653"/>
              <a:gd name="connsiteY62" fmla="*/ 418981 h 559796"/>
              <a:gd name="connsiteX63" fmla="*/ 0 w 600653"/>
              <a:gd name="connsiteY63" fmla="*/ 57711 h 559796"/>
              <a:gd name="connsiteX64" fmla="*/ 57792 w 600653"/>
              <a:gd name="connsiteY64" fmla="*/ 0 h 5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0653" h="559796">
                <a:moveTo>
                  <a:pt x="243883" y="476692"/>
                </a:moveTo>
                <a:lnTo>
                  <a:pt x="243883" y="521322"/>
                </a:lnTo>
                <a:lnTo>
                  <a:pt x="356770" y="521322"/>
                </a:lnTo>
                <a:lnTo>
                  <a:pt x="356770" y="476692"/>
                </a:lnTo>
                <a:close/>
                <a:moveTo>
                  <a:pt x="38528" y="381277"/>
                </a:moveTo>
                <a:lnTo>
                  <a:pt x="38528" y="418981"/>
                </a:lnTo>
                <a:cubicBezTo>
                  <a:pt x="38528" y="429562"/>
                  <a:pt x="47197" y="438218"/>
                  <a:pt x="57792" y="438218"/>
                </a:cubicBezTo>
                <a:lnTo>
                  <a:pt x="542861" y="438218"/>
                </a:lnTo>
                <a:cubicBezTo>
                  <a:pt x="553649" y="438218"/>
                  <a:pt x="562125" y="429562"/>
                  <a:pt x="562125" y="418981"/>
                </a:cubicBezTo>
                <a:lnTo>
                  <a:pt x="562125" y="381277"/>
                </a:lnTo>
                <a:close/>
                <a:moveTo>
                  <a:pt x="294547" y="86804"/>
                </a:moveTo>
                <a:cubicBezTo>
                  <a:pt x="253127" y="86804"/>
                  <a:pt x="218449" y="119118"/>
                  <a:pt x="215559" y="160472"/>
                </a:cubicBezTo>
                <a:lnTo>
                  <a:pt x="214596" y="176052"/>
                </a:lnTo>
                <a:lnTo>
                  <a:pt x="198798" y="174706"/>
                </a:lnTo>
                <a:cubicBezTo>
                  <a:pt x="197257" y="174513"/>
                  <a:pt x="195716" y="174513"/>
                  <a:pt x="194367" y="174513"/>
                </a:cubicBezTo>
                <a:cubicBezTo>
                  <a:pt x="165469" y="174513"/>
                  <a:pt x="141966" y="197787"/>
                  <a:pt x="141966" y="226639"/>
                </a:cubicBezTo>
                <a:cubicBezTo>
                  <a:pt x="141966" y="255491"/>
                  <a:pt x="165469" y="278957"/>
                  <a:pt x="194367" y="278957"/>
                </a:cubicBezTo>
                <a:lnTo>
                  <a:pt x="317666" y="278957"/>
                </a:lnTo>
                <a:cubicBezTo>
                  <a:pt x="318436" y="278957"/>
                  <a:pt x="341362" y="278957"/>
                  <a:pt x="364288" y="278957"/>
                </a:cubicBezTo>
                <a:cubicBezTo>
                  <a:pt x="387599" y="278957"/>
                  <a:pt x="410718" y="279149"/>
                  <a:pt x="411488" y="279149"/>
                </a:cubicBezTo>
                <a:cubicBezTo>
                  <a:pt x="437496" y="279149"/>
                  <a:pt x="458688" y="257991"/>
                  <a:pt x="458688" y="232025"/>
                </a:cubicBezTo>
                <a:cubicBezTo>
                  <a:pt x="458688" y="206058"/>
                  <a:pt x="437496" y="184900"/>
                  <a:pt x="411488" y="184900"/>
                </a:cubicBezTo>
                <a:cubicBezTo>
                  <a:pt x="405709" y="184900"/>
                  <a:pt x="399929" y="186054"/>
                  <a:pt x="394535" y="188170"/>
                </a:cubicBezTo>
                <a:lnTo>
                  <a:pt x="371416" y="197018"/>
                </a:lnTo>
                <a:lnTo>
                  <a:pt x="373535" y="172590"/>
                </a:lnTo>
                <a:cubicBezTo>
                  <a:pt x="373728" y="170090"/>
                  <a:pt x="373728" y="167974"/>
                  <a:pt x="373728" y="165858"/>
                </a:cubicBezTo>
                <a:cubicBezTo>
                  <a:pt x="373728" y="122388"/>
                  <a:pt x="338280" y="86804"/>
                  <a:pt x="294547" y="86804"/>
                </a:cubicBezTo>
                <a:close/>
                <a:moveTo>
                  <a:pt x="294547" y="56029"/>
                </a:moveTo>
                <a:cubicBezTo>
                  <a:pt x="351380" y="56029"/>
                  <a:pt x="398195" y="99307"/>
                  <a:pt x="403975" y="154510"/>
                </a:cubicBezTo>
                <a:cubicBezTo>
                  <a:pt x="406479" y="154317"/>
                  <a:pt x="408984" y="154125"/>
                  <a:pt x="411488" y="154125"/>
                </a:cubicBezTo>
                <a:cubicBezTo>
                  <a:pt x="454643" y="154125"/>
                  <a:pt x="489513" y="189132"/>
                  <a:pt x="489513" y="232025"/>
                </a:cubicBezTo>
                <a:cubicBezTo>
                  <a:pt x="489513" y="274917"/>
                  <a:pt x="454643" y="309924"/>
                  <a:pt x="411488" y="309924"/>
                </a:cubicBezTo>
                <a:cubicBezTo>
                  <a:pt x="410718" y="309924"/>
                  <a:pt x="387407" y="309732"/>
                  <a:pt x="364288" y="309732"/>
                </a:cubicBezTo>
                <a:cubicBezTo>
                  <a:pt x="341170" y="309732"/>
                  <a:pt x="318436" y="309732"/>
                  <a:pt x="317666" y="309732"/>
                </a:cubicBezTo>
                <a:lnTo>
                  <a:pt x="194367" y="309732"/>
                </a:lnTo>
                <a:cubicBezTo>
                  <a:pt x="148516" y="309732"/>
                  <a:pt x="111141" y="272417"/>
                  <a:pt x="111141" y="226639"/>
                </a:cubicBezTo>
                <a:cubicBezTo>
                  <a:pt x="111141" y="183361"/>
                  <a:pt x="144470" y="147778"/>
                  <a:pt x="186854" y="143931"/>
                </a:cubicBezTo>
                <a:cubicBezTo>
                  <a:pt x="197065" y="93729"/>
                  <a:pt x="241953" y="56029"/>
                  <a:pt x="294547" y="56029"/>
                </a:cubicBezTo>
                <a:close/>
                <a:moveTo>
                  <a:pt x="57792" y="38474"/>
                </a:moveTo>
                <a:cubicBezTo>
                  <a:pt x="47197" y="38474"/>
                  <a:pt x="38528" y="47131"/>
                  <a:pt x="38528" y="57711"/>
                </a:cubicBezTo>
                <a:lnTo>
                  <a:pt x="38528" y="342803"/>
                </a:lnTo>
                <a:lnTo>
                  <a:pt x="562125" y="342803"/>
                </a:lnTo>
                <a:lnTo>
                  <a:pt x="562125" y="57711"/>
                </a:lnTo>
                <a:cubicBezTo>
                  <a:pt x="562125" y="47131"/>
                  <a:pt x="553649" y="38474"/>
                  <a:pt x="542861" y="38474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970"/>
                  <a:pt x="600653" y="57711"/>
                </a:cubicBezTo>
                <a:lnTo>
                  <a:pt x="600653" y="418981"/>
                </a:lnTo>
                <a:cubicBezTo>
                  <a:pt x="600653" y="450722"/>
                  <a:pt x="574839" y="476692"/>
                  <a:pt x="542861" y="476692"/>
                </a:cubicBezTo>
                <a:lnTo>
                  <a:pt x="395298" y="476692"/>
                </a:lnTo>
                <a:lnTo>
                  <a:pt x="395298" y="521322"/>
                </a:lnTo>
                <a:lnTo>
                  <a:pt x="460603" y="521322"/>
                </a:lnTo>
                <a:cubicBezTo>
                  <a:pt x="471199" y="521322"/>
                  <a:pt x="479867" y="529979"/>
                  <a:pt x="479867" y="540559"/>
                </a:cubicBezTo>
                <a:cubicBezTo>
                  <a:pt x="479867" y="551140"/>
                  <a:pt x="471199" y="559796"/>
                  <a:pt x="460603" y="559796"/>
                </a:cubicBezTo>
                <a:lnTo>
                  <a:pt x="395298" y="559796"/>
                </a:lnTo>
                <a:lnTo>
                  <a:pt x="205355" y="559796"/>
                </a:lnTo>
                <a:lnTo>
                  <a:pt x="140820" y="559796"/>
                </a:lnTo>
                <a:cubicBezTo>
                  <a:pt x="130032" y="559796"/>
                  <a:pt x="121556" y="551140"/>
                  <a:pt x="121556" y="540559"/>
                </a:cubicBezTo>
                <a:cubicBezTo>
                  <a:pt x="121556" y="529979"/>
                  <a:pt x="130032" y="521322"/>
                  <a:pt x="140820" y="521322"/>
                </a:cubicBezTo>
                <a:lnTo>
                  <a:pt x="205355" y="521322"/>
                </a:lnTo>
                <a:lnTo>
                  <a:pt x="205355" y="476692"/>
                </a:lnTo>
                <a:lnTo>
                  <a:pt x="57792" y="476692"/>
                </a:lnTo>
                <a:cubicBezTo>
                  <a:pt x="26006" y="476692"/>
                  <a:pt x="0" y="450722"/>
                  <a:pt x="0" y="418981"/>
                </a:cubicBezTo>
                <a:lnTo>
                  <a:pt x="0" y="57711"/>
                </a:lnTo>
                <a:cubicBezTo>
                  <a:pt x="0" y="25970"/>
                  <a:pt x="26006" y="0"/>
                  <a:pt x="577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27" name="íşļiḋé"/>
          <p:cNvSpPr/>
          <p:nvPr/>
        </p:nvSpPr>
        <p:spPr bwMode="auto">
          <a:xfrm>
            <a:off x="1362881" y="3521087"/>
            <a:ext cx="400096" cy="399538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  <a:gd name="T90" fmla="*/ 472622 w 604011"/>
              <a:gd name="T91" fmla="*/ 472622 w 604011"/>
              <a:gd name="T92" fmla="*/ 472622 w 604011"/>
              <a:gd name="T93" fmla="*/ 472622 w 604011"/>
              <a:gd name="T94" fmla="*/ 472622 w 604011"/>
              <a:gd name="T95" fmla="*/ 472622 w 604011"/>
              <a:gd name="T96" fmla="*/ 472622 w 604011"/>
              <a:gd name="T97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02" h="6302">
                <a:moveTo>
                  <a:pt x="6302" y="5776"/>
                </a:moveTo>
                <a:lnTo>
                  <a:pt x="6302" y="4201"/>
                </a:lnTo>
                <a:lnTo>
                  <a:pt x="4201" y="4201"/>
                </a:lnTo>
                <a:lnTo>
                  <a:pt x="4201" y="4857"/>
                </a:lnTo>
                <a:lnTo>
                  <a:pt x="3676" y="4857"/>
                </a:lnTo>
                <a:lnTo>
                  <a:pt x="3676" y="3732"/>
                </a:lnTo>
                <a:lnTo>
                  <a:pt x="4548" y="3732"/>
                </a:lnTo>
                <a:cubicBezTo>
                  <a:pt x="5259" y="3732"/>
                  <a:pt x="5776" y="3266"/>
                  <a:pt x="5776" y="2626"/>
                </a:cubicBezTo>
                <a:cubicBezTo>
                  <a:pt x="5776" y="2158"/>
                  <a:pt x="5478" y="1743"/>
                  <a:pt x="5050" y="1586"/>
                </a:cubicBezTo>
                <a:cubicBezTo>
                  <a:pt x="5088" y="1456"/>
                  <a:pt x="5103" y="1321"/>
                  <a:pt x="5094" y="1171"/>
                </a:cubicBezTo>
                <a:cubicBezTo>
                  <a:pt x="5054" y="530"/>
                  <a:pt x="4483" y="5"/>
                  <a:pt x="3822" y="0"/>
                </a:cubicBezTo>
                <a:lnTo>
                  <a:pt x="3811" y="0"/>
                </a:lnTo>
                <a:cubicBezTo>
                  <a:pt x="3287" y="0"/>
                  <a:pt x="2819" y="312"/>
                  <a:pt x="2623" y="772"/>
                </a:cubicBezTo>
                <a:cubicBezTo>
                  <a:pt x="2430" y="628"/>
                  <a:pt x="2185" y="558"/>
                  <a:pt x="1936" y="582"/>
                </a:cubicBezTo>
                <a:cubicBezTo>
                  <a:pt x="1578" y="616"/>
                  <a:pt x="1264" y="853"/>
                  <a:pt x="1119" y="1204"/>
                </a:cubicBezTo>
                <a:cubicBezTo>
                  <a:pt x="1049" y="1371"/>
                  <a:pt x="1058" y="1556"/>
                  <a:pt x="1074" y="1669"/>
                </a:cubicBezTo>
                <a:cubicBezTo>
                  <a:pt x="738" y="1866"/>
                  <a:pt x="525" y="2230"/>
                  <a:pt x="525" y="2626"/>
                </a:cubicBezTo>
                <a:cubicBezTo>
                  <a:pt x="525" y="3257"/>
                  <a:pt x="1053" y="3732"/>
                  <a:pt x="1754" y="3732"/>
                </a:cubicBezTo>
                <a:lnTo>
                  <a:pt x="2626" y="3732"/>
                </a:lnTo>
                <a:lnTo>
                  <a:pt x="2626" y="4857"/>
                </a:lnTo>
                <a:lnTo>
                  <a:pt x="2100" y="4857"/>
                </a:lnTo>
                <a:lnTo>
                  <a:pt x="2100" y="4201"/>
                </a:lnTo>
                <a:lnTo>
                  <a:pt x="0" y="4201"/>
                </a:lnTo>
                <a:lnTo>
                  <a:pt x="0" y="5776"/>
                </a:lnTo>
                <a:lnTo>
                  <a:pt x="919" y="5776"/>
                </a:lnTo>
                <a:lnTo>
                  <a:pt x="919" y="6039"/>
                </a:lnTo>
                <a:lnTo>
                  <a:pt x="394" y="6039"/>
                </a:lnTo>
                <a:lnTo>
                  <a:pt x="394" y="6302"/>
                </a:lnTo>
                <a:lnTo>
                  <a:pt x="1707" y="6302"/>
                </a:lnTo>
                <a:lnTo>
                  <a:pt x="1707" y="6039"/>
                </a:lnTo>
                <a:lnTo>
                  <a:pt x="1182" y="6039"/>
                </a:lnTo>
                <a:lnTo>
                  <a:pt x="1182" y="5776"/>
                </a:lnTo>
                <a:lnTo>
                  <a:pt x="2101" y="5776"/>
                </a:lnTo>
                <a:lnTo>
                  <a:pt x="2101" y="5120"/>
                </a:lnTo>
                <a:lnTo>
                  <a:pt x="2888" y="5120"/>
                </a:lnTo>
                <a:lnTo>
                  <a:pt x="2888" y="3732"/>
                </a:lnTo>
                <a:lnTo>
                  <a:pt x="3413" y="3732"/>
                </a:lnTo>
                <a:lnTo>
                  <a:pt x="3413" y="5120"/>
                </a:lnTo>
                <a:lnTo>
                  <a:pt x="4201" y="5120"/>
                </a:lnTo>
                <a:lnTo>
                  <a:pt x="4201" y="5776"/>
                </a:lnTo>
                <a:lnTo>
                  <a:pt x="5120" y="5776"/>
                </a:lnTo>
                <a:lnTo>
                  <a:pt x="5120" y="6039"/>
                </a:lnTo>
                <a:lnTo>
                  <a:pt x="4595" y="6039"/>
                </a:lnTo>
                <a:lnTo>
                  <a:pt x="4595" y="6302"/>
                </a:lnTo>
                <a:lnTo>
                  <a:pt x="5908" y="6302"/>
                </a:lnTo>
                <a:lnTo>
                  <a:pt x="5908" y="6039"/>
                </a:lnTo>
                <a:lnTo>
                  <a:pt x="5383" y="6039"/>
                </a:lnTo>
                <a:lnTo>
                  <a:pt x="5383" y="5776"/>
                </a:lnTo>
                <a:lnTo>
                  <a:pt x="6302" y="57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28" name="íşļiḋé"/>
          <p:cNvSpPr/>
          <p:nvPr/>
        </p:nvSpPr>
        <p:spPr bwMode="auto">
          <a:xfrm>
            <a:off x="1362881" y="4482401"/>
            <a:ext cx="400096" cy="231681"/>
          </a:xfrm>
          <a:custGeom>
            <a:avLst/>
            <a:gdLst>
              <a:gd name="connsiteX0" fmla="*/ 411440 w 579032"/>
              <a:gd name="connsiteY0" fmla="*/ 243820 h 335297"/>
              <a:gd name="connsiteX1" fmla="*/ 441921 w 579032"/>
              <a:gd name="connsiteY1" fmla="*/ 243820 h 335297"/>
              <a:gd name="connsiteX2" fmla="*/ 457161 w 579032"/>
              <a:gd name="connsiteY2" fmla="*/ 259055 h 335297"/>
              <a:gd name="connsiteX3" fmla="*/ 441921 w 579032"/>
              <a:gd name="connsiteY3" fmla="*/ 274289 h 335297"/>
              <a:gd name="connsiteX4" fmla="*/ 411440 w 579032"/>
              <a:gd name="connsiteY4" fmla="*/ 274289 h 335297"/>
              <a:gd name="connsiteX5" fmla="*/ 396199 w 579032"/>
              <a:gd name="connsiteY5" fmla="*/ 259055 h 335297"/>
              <a:gd name="connsiteX6" fmla="*/ 411440 w 579032"/>
              <a:gd name="connsiteY6" fmla="*/ 243820 h 335297"/>
              <a:gd name="connsiteX7" fmla="*/ 167592 w 579032"/>
              <a:gd name="connsiteY7" fmla="*/ 243820 h 335297"/>
              <a:gd name="connsiteX8" fmla="*/ 350478 w 579032"/>
              <a:gd name="connsiteY8" fmla="*/ 243820 h 335297"/>
              <a:gd name="connsiteX9" fmla="*/ 365718 w 579032"/>
              <a:gd name="connsiteY9" fmla="*/ 259055 h 335297"/>
              <a:gd name="connsiteX10" fmla="*/ 350478 w 579032"/>
              <a:gd name="connsiteY10" fmla="*/ 274289 h 335297"/>
              <a:gd name="connsiteX11" fmla="*/ 167592 w 579032"/>
              <a:gd name="connsiteY11" fmla="*/ 274289 h 335297"/>
              <a:gd name="connsiteX12" fmla="*/ 152352 w 579032"/>
              <a:gd name="connsiteY12" fmla="*/ 259055 h 335297"/>
              <a:gd name="connsiteX13" fmla="*/ 167592 w 579032"/>
              <a:gd name="connsiteY13" fmla="*/ 243820 h 335297"/>
              <a:gd name="connsiteX14" fmla="*/ 76149 w 579032"/>
              <a:gd name="connsiteY14" fmla="*/ 243820 h 335297"/>
              <a:gd name="connsiteX15" fmla="*/ 106630 w 579032"/>
              <a:gd name="connsiteY15" fmla="*/ 243820 h 335297"/>
              <a:gd name="connsiteX16" fmla="*/ 121871 w 579032"/>
              <a:gd name="connsiteY16" fmla="*/ 259055 h 335297"/>
              <a:gd name="connsiteX17" fmla="*/ 106630 w 579032"/>
              <a:gd name="connsiteY17" fmla="*/ 274289 h 335297"/>
              <a:gd name="connsiteX18" fmla="*/ 76149 w 579032"/>
              <a:gd name="connsiteY18" fmla="*/ 274289 h 335297"/>
              <a:gd name="connsiteX19" fmla="*/ 60909 w 579032"/>
              <a:gd name="connsiteY19" fmla="*/ 259055 h 335297"/>
              <a:gd name="connsiteX20" fmla="*/ 76149 w 579032"/>
              <a:gd name="connsiteY20" fmla="*/ 243820 h 335297"/>
              <a:gd name="connsiteX21" fmla="*/ 350481 w 579032"/>
              <a:gd name="connsiteY21" fmla="*/ 182892 h 335297"/>
              <a:gd name="connsiteX22" fmla="*/ 365714 w 579032"/>
              <a:gd name="connsiteY22" fmla="*/ 198136 h 335297"/>
              <a:gd name="connsiteX23" fmla="*/ 350481 w 579032"/>
              <a:gd name="connsiteY23" fmla="*/ 213380 h 335297"/>
              <a:gd name="connsiteX24" fmla="*/ 335248 w 579032"/>
              <a:gd name="connsiteY24" fmla="*/ 198136 h 335297"/>
              <a:gd name="connsiteX25" fmla="*/ 350481 w 579032"/>
              <a:gd name="connsiteY25" fmla="*/ 182892 h 335297"/>
              <a:gd name="connsiteX26" fmla="*/ 289547 w 579032"/>
              <a:gd name="connsiteY26" fmla="*/ 182892 h 335297"/>
              <a:gd name="connsiteX27" fmla="*/ 304781 w 579032"/>
              <a:gd name="connsiteY27" fmla="*/ 198136 h 335297"/>
              <a:gd name="connsiteX28" fmla="*/ 289547 w 579032"/>
              <a:gd name="connsiteY28" fmla="*/ 213380 h 335297"/>
              <a:gd name="connsiteX29" fmla="*/ 274314 w 579032"/>
              <a:gd name="connsiteY29" fmla="*/ 198136 h 335297"/>
              <a:gd name="connsiteX30" fmla="*/ 289547 w 579032"/>
              <a:gd name="connsiteY30" fmla="*/ 182892 h 335297"/>
              <a:gd name="connsiteX31" fmla="*/ 228613 w 579032"/>
              <a:gd name="connsiteY31" fmla="*/ 182892 h 335297"/>
              <a:gd name="connsiteX32" fmla="*/ 243847 w 579032"/>
              <a:gd name="connsiteY32" fmla="*/ 198136 h 335297"/>
              <a:gd name="connsiteX33" fmla="*/ 228613 w 579032"/>
              <a:gd name="connsiteY33" fmla="*/ 213380 h 335297"/>
              <a:gd name="connsiteX34" fmla="*/ 213380 w 579032"/>
              <a:gd name="connsiteY34" fmla="*/ 198136 h 335297"/>
              <a:gd name="connsiteX35" fmla="*/ 228613 w 579032"/>
              <a:gd name="connsiteY35" fmla="*/ 182892 h 335297"/>
              <a:gd name="connsiteX36" fmla="*/ 76149 w 579032"/>
              <a:gd name="connsiteY36" fmla="*/ 182883 h 335297"/>
              <a:gd name="connsiteX37" fmla="*/ 167592 w 579032"/>
              <a:gd name="connsiteY37" fmla="*/ 182883 h 335297"/>
              <a:gd name="connsiteX38" fmla="*/ 182833 w 579032"/>
              <a:gd name="connsiteY38" fmla="*/ 198117 h 335297"/>
              <a:gd name="connsiteX39" fmla="*/ 167592 w 579032"/>
              <a:gd name="connsiteY39" fmla="*/ 213352 h 335297"/>
              <a:gd name="connsiteX40" fmla="*/ 76149 w 579032"/>
              <a:gd name="connsiteY40" fmla="*/ 213352 h 335297"/>
              <a:gd name="connsiteX41" fmla="*/ 60909 w 579032"/>
              <a:gd name="connsiteY41" fmla="*/ 198117 h 335297"/>
              <a:gd name="connsiteX42" fmla="*/ 76149 w 579032"/>
              <a:gd name="connsiteY42" fmla="*/ 182883 h 335297"/>
              <a:gd name="connsiteX43" fmla="*/ 502883 w 579032"/>
              <a:gd name="connsiteY43" fmla="*/ 121946 h 335297"/>
              <a:gd name="connsiteX44" fmla="*/ 518123 w 579032"/>
              <a:gd name="connsiteY44" fmla="*/ 137180 h 335297"/>
              <a:gd name="connsiteX45" fmla="*/ 518123 w 579032"/>
              <a:gd name="connsiteY45" fmla="*/ 198117 h 335297"/>
              <a:gd name="connsiteX46" fmla="*/ 502883 w 579032"/>
              <a:gd name="connsiteY46" fmla="*/ 213352 h 335297"/>
              <a:gd name="connsiteX47" fmla="*/ 411440 w 579032"/>
              <a:gd name="connsiteY47" fmla="*/ 213352 h 335297"/>
              <a:gd name="connsiteX48" fmla="*/ 396199 w 579032"/>
              <a:gd name="connsiteY48" fmla="*/ 198117 h 335297"/>
              <a:gd name="connsiteX49" fmla="*/ 411440 w 579032"/>
              <a:gd name="connsiteY49" fmla="*/ 182883 h 335297"/>
              <a:gd name="connsiteX50" fmla="*/ 487642 w 579032"/>
              <a:gd name="connsiteY50" fmla="*/ 182883 h 335297"/>
              <a:gd name="connsiteX51" fmla="*/ 487642 w 579032"/>
              <a:gd name="connsiteY51" fmla="*/ 137180 h 335297"/>
              <a:gd name="connsiteX52" fmla="*/ 502883 w 579032"/>
              <a:gd name="connsiteY52" fmla="*/ 121946 h 335297"/>
              <a:gd name="connsiteX53" fmla="*/ 380959 w 579032"/>
              <a:gd name="connsiteY53" fmla="*/ 121946 h 335297"/>
              <a:gd name="connsiteX54" fmla="*/ 396199 w 579032"/>
              <a:gd name="connsiteY54" fmla="*/ 137180 h 335297"/>
              <a:gd name="connsiteX55" fmla="*/ 380959 w 579032"/>
              <a:gd name="connsiteY55" fmla="*/ 152414 h 335297"/>
              <a:gd name="connsiteX56" fmla="*/ 365718 w 579032"/>
              <a:gd name="connsiteY56" fmla="*/ 137180 h 335297"/>
              <a:gd name="connsiteX57" fmla="*/ 380959 w 579032"/>
              <a:gd name="connsiteY57" fmla="*/ 121946 h 335297"/>
              <a:gd name="connsiteX58" fmla="*/ 319997 w 579032"/>
              <a:gd name="connsiteY58" fmla="*/ 121946 h 335297"/>
              <a:gd name="connsiteX59" fmla="*/ 335237 w 579032"/>
              <a:gd name="connsiteY59" fmla="*/ 137180 h 335297"/>
              <a:gd name="connsiteX60" fmla="*/ 319997 w 579032"/>
              <a:gd name="connsiteY60" fmla="*/ 152414 h 335297"/>
              <a:gd name="connsiteX61" fmla="*/ 304756 w 579032"/>
              <a:gd name="connsiteY61" fmla="*/ 137180 h 335297"/>
              <a:gd name="connsiteX62" fmla="*/ 319997 w 579032"/>
              <a:gd name="connsiteY62" fmla="*/ 121946 h 335297"/>
              <a:gd name="connsiteX63" fmla="*/ 259035 w 579032"/>
              <a:gd name="connsiteY63" fmla="*/ 121946 h 335297"/>
              <a:gd name="connsiteX64" fmla="*/ 274276 w 579032"/>
              <a:gd name="connsiteY64" fmla="*/ 137180 h 335297"/>
              <a:gd name="connsiteX65" fmla="*/ 259035 w 579032"/>
              <a:gd name="connsiteY65" fmla="*/ 152414 h 335297"/>
              <a:gd name="connsiteX66" fmla="*/ 243795 w 579032"/>
              <a:gd name="connsiteY66" fmla="*/ 137180 h 335297"/>
              <a:gd name="connsiteX67" fmla="*/ 259035 w 579032"/>
              <a:gd name="connsiteY67" fmla="*/ 121946 h 335297"/>
              <a:gd name="connsiteX68" fmla="*/ 198073 w 579032"/>
              <a:gd name="connsiteY68" fmla="*/ 121946 h 335297"/>
              <a:gd name="connsiteX69" fmla="*/ 213314 w 579032"/>
              <a:gd name="connsiteY69" fmla="*/ 137180 h 335297"/>
              <a:gd name="connsiteX70" fmla="*/ 198073 w 579032"/>
              <a:gd name="connsiteY70" fmla="*/ 152414 h 335297"/>
              <a:gd name="connsiteX71" fmla="*/ 182833 w 579032"/>
              <a:gd name="connsiteY71" fmla="*/ 137180 h 335297"/>
              <a:gd name="connsiteX72" fmla="*/ 198073 w 579032"/>
              <a:gd name="connsiteY72" fmla="*/ 121946 h 335297"/>
              <a:gd name="connsiteX73" fmla="*/ 76149 w 579032"/>
              <a:gd name="connsiteY73" fmla="*/ 121946 h 335297"/>
              <a:gd name="connsiteX74" fmla="*/ 137111 w 579032"/>
              <a:gd name="connsiteY74" fmla="*/ 121946 h 335297"/>
              <a:gd name="connsiteX75" fmla="*/ 152352 w 579032"/>
              <a:gd name="connsiteY75" fmla="*/ 137180 h 335297"/>
              <a:gd name="connsiteX76" fmla="*/ 137111 w 579032"/>
              <a:gd name="connsiteY76" fmla="*/ 152414 h 335297"/>
              <a:gd name="connsiteX77" fmla="*/ 76149 w 579032"/>
              <a:gd name="connsiteY77" fmla="*/ 152414 h 335297"/>
              <a:gd name="connsiteX78" fmla="*/ 60909 w 579032"/>
              <a:gd name="connsiteY78" fmla="*/ 137180 h 335297"/>
              <a:gd name="connsiteX79" fmla="*/ 76149 w 579032"/>
              <a:gd name="connsiteY79" fmla="*/ 121946 h 335297"/>
              <a:gd name="connsiteX80" fmla="*/ 441882 w 579032"/>
              <a:gd name="connsiteY80" fmla="*/ 121917 h 335297"/>
              <a:gd name="connsiteX81" fmla="*/ 457115 w 579032"/>
              <a:gd name="connsiteY81" fmla="*/ 137161 h 335297"/>
              <a:gd name="connsiteX82" fmla="*/ 441882 w 579032"/>
              <a:gd name="connsiteY82" fmla="*/ 152405 h 335297"/>
              <a:gd name="connsiteX83" fmla="*/ 426648 w 579032"/>
              <a:gd name="connsiteY83" fmla="*/ 137161 h 335297"/>
              <a:gd name="connsiteX84" fmla="*/ 441882 w 579032"/>
              <a:gd name="connsiteY84" fmla="*/ 121917 h 335297"/>
              <a:gd name="connsiteX85" fmla="*/ 472402 w 579032"/>
              <a:gd name="connsiteY85" fmla="*/ 61008 h 335297"/>
              <a:gd name="connsiteX86" fmla="*/ 502883 w 579032"/>
              <a:gd name="connsiteY86" fmla="*/ 61008 h 335297"/>
              <a:gd name="connsiteX87" fmla="*/ 518123 w 579032"/>
              <a:gd name="connsiteY87" fmla="*/ 76242 h 335297"/>
              <a:gd name="connsiteX88" fmla="*/ 502883 w 579032"/>
              <a:gd name="connsiteY88" fmla="*/ 91477 h 335297"/>
              <a:gd name="connsiteX89" fmla="*/ 472402 w 579032"/>
              <a:gd name="connsiteY89" fmla="*/ 91477 h 335297"/>
              <a:gd name="connsiteX90" fmla="*/ 457161 w 579032"/>
              <a:gd name="connsiteY90" fmla="*/ 76242 h 335297"/>
              <a:gd name="connsiteX91" fmla="*/ 472402 w 579032"/>
              <a:gd name="connsiteY91" fmla="*/ 61008 h 335297"/>
              <a:gd name="connsiteX92" fmla="*/ 411440 w 579032"/>
              <a:gd name="connsiteY92" fmla="*/ 61008 h 335297"/>
              <a:gd name="connsiteX93" fmla="*/ 426680 w 579032"/>
              <a:gd name="connsiteY93" fmla="*/ 76242 h 335297"/>
              <a:gd name="connsiteX94" fmla="*/ 411440 w 579032"/>
              <a:gd name="connsiteY94" fmla="*/ 91477 h 335297"/>
              <a:gd name="connsiteX95" fmla="*/ 396199 w 579032"/>
              <a:gd name="connsiteY95" fmla="*/ 76242 h 335297"/>
              <a:gd name="connsiteX96" fmla="*/ 411440 w 579032"/>
              <a:gd name="connsiteY96" fmla="*/ 61008 h 335297"/>
              <a:gd name="connsiteX97" fmla="*/ 350478 w 579032"/>
              <a:gd name="connsiteY97" fmla="*/ 61008 h 335297"/>
              <a:gd name="connsiteX98" fmla="*/ 365718 w 579032"/>
              <a:gd name="connsiteY98" fmla="*/ 76242 h 335297"/>
              <a:gd name="connsiteX99" fmla="*/ 350478 w 579032"/>
              <a:gd name="connsiteY99" fmla="*/ 91477 h 335297"/>
              <a:gd name="connsiteX100" fmla="*/ 335237 w 579032"/>
              <a:gd name="connsiteY100" fmla="*/ 76242 h 335297"/>
              <a:gd name="connsiteX101" fmla="*/ 350478 w 579032"/>
              <a:gd name="connsiteY101" fmla="*/ 61008 h 335297"/>
              <a:gd name="connsiteX102" fmla="*/ 289516 w 579032"/>
              <a:gd name="connsiteY102" fmla="*/ 61008 h 335297"/>
              <a:gd name="connsiteX103" fmla="*/ 304756 w 579032"/>
              <a:gd name="connsiteY103" fmla="*/ 76242 h 335297"/>
              <a:gd name="connsiteX104" fmla="*/ 289516 w 579032"/>
              <a:gd name="connsiteY104" fmla="*/ 91477 h 335297"/>
              <a:gd name="connsiteX105" fmla="*/ 274276 w 579032"/>
              <a:gd name="connsiteY105" fmla="*/ 76242 h 335297"/>
              <a:gd name="connsiteX106" fmla="*/ 289516 w 579032"/>
              <a:gd name="connsiteY106" fmla="*/ 61008 h 335297"/>
              <a:gd name="connsiteX107" fmla="*/ 228554 w 579032"/>
              <a:gd name="connsiteY107" fmla="*/ 61008 h 335297"/>
              <a:gd name="connsiteX108" fmla="*/ 243795 w 579032"/>
              <a:gd name="connsiteY108" fmla="*/ 76242 h 335297"/>
              <a:gd name="connsiteX109" fmla="*/ 228554 w 579032"/>
              <a:gd name="connsiteY109" fmla="*/ 91477 h 335297"/>
              <a:gd name="connsiteX110" fmla="*/ 213314 w 579032"/>
              <a:gd name="connsiteY110" fmla="*/ 76242 h 335297"/>
              <a:gd name="connsiteX111" fmla="*/ 228554 w 579032"/>
              <a:gd name="connsiteY111" fmla="*/ 61008 h 335297"/>
              <a:gd name="connsiteX112" fmla="*/ 167592 w 579032"/>
              <a:gd name="connsiteY112" fmla="*/ 61008 h 335297"/>
              <a:gd name="connsiteX113" fmla="*/ 182833 w 579032"/>
              <a:gd name="connsiteY113" fmla="*/ 76242 h 335297"/>
              <a:gd name="connsiteX114" fmla="*/ 167592 w 579032"/>
              <a:gd name="connsiteY114" fmla="*/ 91477 h 335297"/>
              <a:gd name="connsiteX115" fmla="*/ 152352 w 579032"/>
              <a:gd name="connsiteY115" fmla="*/ 76242 h 335297"/>
              <a:gd name="connsiteX116" fmla="*/ 167592 w 579032"/>
              <a:gd name="connsiteY116" fmla="*/ 61008 h 335297"/>
              <a:gd name="connsiteX117" fmla="*/ 76149 w 579032"/>
              <a:gd name="connsiteY117" fmla="*/ 61008 h 335297"/>
              <a:gd name="connsiteX118" fmla="*/ 106630 w 579032"/>
              <a:gd name="connsiteY118" fmla="*/ 61008 h 335297"/>
              <a:gd name="connsiteX119" fmla="*/ 121871 w 579032"/>
              <a:gd name="connsiteY119" fmla="*/ 76242 h 335297"/>
              <a:gd name="connsiteX120" fmla="*/ 106630 w 579032"/>
              <a:gd name="connsiteY120" fmla="*/ 91477 h 335297"/>
              <a:gd name="connsiteX121" fmla="*/ 76149 w 579032"/>
              <a:gd name="connsiteY121" fmla="*/ 91477 h 335297"/>
              <a:gd name="connsiteX122" fmla="*/ 60909 w 579032"/>
              <a:gd name="connsiteY122" fmla="*/ 76242 h 335297"/>
              <a:gd name="connsiteX123" fmla="*/ 76149 w 579032"/>
              <a:gd name="connsiteY123" fmla="*/ 61008 h 335297"/>
              <a:gd name="connsiteX124" fmla="*/ 45713 w 579032"/>
              <a:gd name="connsiteY124" fmla="*/ 30481 h 335297"/>
              <a:gd name="connsiteX125" fmla="*/ 30475 w 579032"/>
              <a:gd name="connsiteY125" fmla="*/ 45722 h 335297"/>
              <a:gd name="connsiteX126" fmla="*/ 30475 w 579032"/>
              <a:gd name="connsiteY126" fmla="*/ 289575 h 335297"/>
              <a:gd name="connsiteX127" fmla="*/ 45713 w 579032"/>
              <a:gd name="connsiteY127" fmla="*/ 304816 h 335297"/>
              <a:gd name="connsiteX128" fmla="*/ 533319 w 579032"/>
              <a:gd name="connsiteY128" fmla="*/ 304816 h 335297"/>
              <a:gd name="connsiteX129" fmla="*/ 548557 w 579032"/>
              <a:gd name="connsiteY129" fmla="*/ 289575 h 335297"/>
              <a:gd name="connsiteX130" fmla="*/ 548557 w 579032"/>
              <a:gd name="connsiteY130" fmla="*/ 45722 h 335297"/>
              <a:gd name="connsiteX131" fmla="*/ 533319 w 579032"/>
              <a:gd name="connsiteY131" fmla="*/ 30481 h 335297"/>
              <a:gd name="connsiteX132" fmla="*/ 45713 w 579032"/>
              <a:gd name="connsiteY132" fmla="*/ 0 h 335297"/>
              <a:gd name="connsiteX133" fmla="*/ 533319 w 579032"/>
              <a:gd name="connsiteY133" fmla="*/ 0 h 335297"/>
              <a:gd name="connsiteX134" fmla="*/ 579032 w 579032"/>
              <a:gd name="connsiteY134" fmla="*/ 45722 h 335297"/>
              <a:gd name="connsiteX135" fmla="*/ 579032 w 579032"/>
              <a:gd name="connsiteY135" fmla="*/ 289575 h 335297"/>
              <a:gd name="connsiteX136" fmla="*/ 533319 w 579032"/>
              <a:gd name="connsiteY136" fmla="*/ 335297 h 335297"/>
              <a:gd name="connsiteX137" fmla="*/ 45713 w 579032"/>
              <a:gd name="connsiteY137" fmla="*/ 335297 h 335297"/>
              <a:gd name="connsiteX138" fmla="*/ 0 w 579032"/>
              <a:gd name="connsiteY138" fmla="*/ 289575 h 335297"/>
              <a:gd name="connsiteX139" fmla="*/ 0 w 579032"/>
              <a:gd name="connsiteY139" fmla="*/ 45722 h 335297"/>
              <a:gd name="connsiteX140" fmla="*/ 45713 w 579032"/>
              <a:gd name="connsiteY140" fmla="*/ 0 h 3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79032" h="335297">
                <a:moveTo>
                  <a:pt x="411440" y="243820"/>
                </a:moveTo>
                <a:lnTo>
                  <a:pt x="441921" y="243820"/>
                </a:lnTo>
                <a:cubicBezTo>
                  <a:pt x="450351" y="243820"/>
                  <a:pt x="457161" y="250628"/>
                  <a:pt x="457161" y="259055"/>
                </a:cubicBezTo>
                <a:cubicBezTo>
                  <a:pt x="457161" y="267481"/>
                  <a:pt x="450351" y="274289"/>
                  <a:pt x="441921" y="274289"/>
                </a:cubicBezTo>
                <a:lnTo>
                  <a:pt x="411440" y="274289"/>
                </a:lnTo>
                <a:cubicBezTo>
                  <a:pt x="403010" y="274289"/>
                  <a:pt x="396199" y="267481"/>
                  <a:pt x="396199" y="259055"/>
                </a:cubicBezTo>
                <a:cubicBezTo>
                  <a:pt x="396199" y="250628"/>
                  <a:pt x="403010" y="243820"/>
                  <a:pt x="411440" y="243820"/>
                </a:cubicBezTo>
                <a:close/>
                <a:moveTo>
                  <a:pt x="167592" y="243820"/>
                </a:moveTo>
                <a:lnTo>
                  <a:pt x="350478" y="243820"/>
                </a:lnTo>
                <a:cubicBezTo>
                  <a:pt x="358908" y="243820"/>
                  <a:pt x="365718" y="250628"/>
                  <a:pt x="365718" y="259055"/>
                </a:cubicBezTo>
                <a:cubicBezTo>
                  <a:pt x="365718" y="267481"/>
                  <a:pt x="358908" y="274289"/>
                  <a:pt x="350478" y="274289"/>
                </a:cubicBezTo>
                <a:lnTo>
                  <a:pt x="167592" y="274289"/>
                </a:lnTo>
                <a:cubicBezTo>
                  <a:pt x="159162" y="274289"/>
                  <a:pt x="152352" y="267481"/>
                  <a:pt x="152352" y="259055"/>
                </a:cubicBezTo>
                <a:cubicBezTo>
                  <a:pt x="152352" y="250628"/>
                  <a:pt x="159162" y="243820"/>
                  <a:pt x="167592" y="243820"/>
                </a:cubicBezTo>
                <a:close/>
                <a:moveTo>
                  <a:pt x="76149" y="243820"/>
                </a:moveTo>
                <a:lnTo>
                  <a:pt x="106630" y="243820"/>
                </a:lnTo>
                <a:cubicBezTo>
                  <a:pt x="115060" y="243820"/>
                  <a:pt x="121871" y="250628"/>
                  <a:pt x="121871" y="259055"/>
                </a:cubicBezTo>
                <a:cubicBezTo>
                  <a:pt x="121871" y="267481"/>
                  <a:pt x="115060" y="274289"/>
                  <a:pt x="106630" y="274289"/>
                </a:cubicBezTo>
                <a:lnTo>
                  <a:pt x="76149" y="274289"/>
                </a:lnTo>
                <a:cubicBezTo>
                  <a:pt x="67720" y="274289"/>
                  <a:pt x="60909" y="267481"/>
                  <a:pt x="60909" y="259055"/>
                </a:cubicBezTo>
                <a:cubicBezTo>
                  <a:pt x="60909" y="250628"/>
                  <a:pt x="67720" y="243820"/>
                  <a:pt x="76149" y="243820"/>
                </a:cubicBezTo>
                <a:close/>
                <a:moveTo>
                  <a:pt x="350481" y="182892"/>
                </a:moveTo>
                <a:cubicBezTo>
                  <a:pt x="358907" y="182892"/>
                  <a:pt x="365714" y="189705"/>
                  <a:pt x="365714" y="198136"/>
                </a:cubicBezTo>
                <a:cubicBezTo>
                  <a:pt x="365714" y="206568"/>
                  <a:pt x="358907" y="213380"/>
                  <a:pt x="350481" y="213380"/>
                </a:cubicBezTo>
                <a:cubicBezTo>
                  <a:pt x="342055" y="213380"/>
                  <a:pt x="335248" y="206568"/>
                  <a:pt x="335248" y="198136"/>
                </a:cubicBezTo>
                <a:cubicBezTo>
                  <a:pt x="335248" y="189705"/>
                  <a:pt x="342055" y="182892"/>
                  <a:pt x="350481" y="182892"/>
                </a:cubicBezTo>
                <a:close/>
                <a:moveTo>
                  <a:pt x="289547" y="182892"/>
                </a:moveTo>
                <a:cubicBezTo>
                  <a:pt x="297973" y="182892"/>
                  <a:pt x="304781" y="189705"/>
                  <a:pt x="304781" y="198136"/>
                </a:cubicBezTo>
                <a:cubicBezTo>
                  <a:pt x="304781" y="206568"/>
                  <a:pt x="297973" y="213380"/>
                  <a:pt x="289547" y="213380"/>
                </a:cubicBezTo>
                <a:cubicBezTo>
                  <a:pt x="281121" y="213380"/>
                  <a:pt x="274314" y="206568"/>
                  <a:pt x="274314" y="198136"/>
                </a:cubicBezTo>
                <a:cubicBezTo>
                  <a:pt x="274314" y="189705"/>
                  <a:pt x="281121" y="182892"/>
                  <a:pt x="289547" y="182892"/>
                </a:cubicBezTo>
                <a:close/>
                <a:moveTo>
                  <a:pt x="228613" y="182892"/>
                </a:moveTo>
                <a:cubicBezTo>
                  <a:pt x="237039" y="182892"/>
                  <a:pt x="243847" y="189705"/>
                  <a:pt x="243847" y="198136"/>
                </a:cubicBezTo>
                <a:cubicBezTo>
                  <a:pt x="243847" y="206568"/>
                  <a:pt x="237039" y="213380"/>
                  <a:pt x="228613" y="213380"/>
                </a:cubicBezTo>
                <a:cubicBezTo>
                  <a:pt x="220187" y="213380"/>
                  <a:pt x="213380" y="206568"/>
                  <a:pt x="213380" y="198136"/>
                </a:cubicBezTo>
                <a:cubicBezTo>
                  <a:pt x="213380" y="189705"/>
                  <a:pt x="220187" y="182892"/>
                  <a:pt x="228613" y="182892"/>
                </a:cubicBezTo>
                <a:close/>
                <a:moveTo>
                  <a:pt x="76149" y="182883"/>
                </a:moveTo>
                <a:lnTo>
                  <a:pt x="167592" y="182883"/>
                </a:lnTo>
                <a:cubicBezTo>
                  <a:pt x="176022" y="182883"/>
                  <a:pt x="182833" y="189691"/>
                  <a:pt x="182833" y="198117"/>
                </a:cubicBezTo>
                <a:cubicBezTo>
                  <a:pt x="182833" y="206544"/>
                  <a:pt x="176022" y="213352"/>
                  <a:pt x="167592" y="213352"/>
                </a:cubicBezTo>
                <a:lnTo>
                  <a:pt x="76149" y="213352"/>
                </a:lnTo>
                <a:cubicBezTo>
                  <a:pt x="67720" y="213352"/>
                  <a:pt x="60909" y="206544"/>
                  <a:pt x="60909" y="198117"/>
                </a:cubicBezTo>
                <a:cubicBezTo>
                  <a:pt x="60909" y="189691"/>
                  <a:pt x="67720" y="182883"/>
                  <a:pt x="76149" y="182883"/>
                </a:cubicBezTo>
                <a:close/>
                <a:moveTo>
                  <a:pt x="502883" y="121946"/>
                </a:moveTo>
                <a:cubicBezTo>
                  <a:pt x="511312" y="121946"/>
                  <a:pt x="518123" y="128753"/>
                  <a:pt x="518123" y="137180"/>
                </a:cubicBezTo>
                <a:lnTo>
                  <a:pt x="518123" y="198117"/>
                </a:lnTo>
                <a:cubicBezTo>
                  <a:pt x="518123" y="206544"/>
                  <a:pt x="511312" y="213352"/>
                  <a:pt x="502883" y="213352"/>
                </a:cubicBezTo>
                <a:lnTo>
                  <a:pt x="411440" y="213352"/>
                </a:lnTo>
                <a:cubicBezTo>
                  <a:pt x="403010" y="213352"/>
                  <a:pt x="396199" y="206544"/>
                  <a:pt x="396199" y="198117"/>
                </a:cubicBezTo>
                <a:cubicBezTo>
                  <a:pt x="396199" y="189691"/>
                  <a:pt x="403010" y="182883"/>
                  <a:pt x="411440" y="182883"/>
                </a:cubicBezTo>
                <a:lnTo>
                  <a:pt x="487642" y="182883"/>
                </a:lnTo>
                <a:lnTo>
                  <a:pt x="487642" y="137180"/>
                </a:lnTo>
                <a:cubicBezTo>
                  <a:pt x="487642" y="128753"/>
                  <a:pt x="494453" y="121946"/>
                  <a:pt x="502883" y="121946"/>
                </a:cubicBezTo>
                <a:close/>
                <a:moveTo>
                  <a:pt x="380959" y="121946"/>
                </a:moveTo>
                <a:cubicBezTo>
                  <a:pt x="389389" y="121946"/>
                  <a:pt x="396199" y="128753"/>
                  <a:pt x="396199" y="137180"/>
                </a:cubicBezTo>
                <a:cubicBezTo>
                  <a:pt x="396199" y="145606"/>
                  <a:pt x="389389" y="152414"/>
                  <a:pt x="380959" y="152414"/>
                </a:cubicBezTo>
                <a:cubicBezTo>
                  <a:pt x="372529" y="152414"/>
                  <a:pt x="365718" y="145606"/>
                  <a:pt x="365718" y="137180"/>
                </a:cubicBezTo>
                <a:cubicBezTo>
                  <a:pt x="365718" y="128753"/>
                  <a:pt x="372529" y="121946"/>
                  <a:pt x="380959" y="121946"/>
                </a:cubicBezTo>
                <a:close/>
                <a:moveTo>
                  <a:pt x="319997" y="121946"/>
                </a:moveTo>
                <a:cubicBezTo>
                  <a:pt x="328427" y="121946"/>
                  <a:pt x="335237" y="128753"/>
                  <a:pt x="335237" y="137180"/>
                </a:cubicBezTo>
                <a:cubicBezTo>
                  <a:pt x="335237" y="145606"/>
                  <a:pt x="328427" y="152414"/>
                  <a:pt x="319997" y="152414"/>
                </a:cubicBezTo>
                <a:cubicBezTo>
                  <a:pt x="311567" y="152414"/>
                  <a:pt x="304756" y="145606"/>
                  <a:pt x="304756" y="137180"/>
                </a:cubicBezTo>
                <a:cubicBezTo>
                  <a:pt x="304756" y="128753"/>
                  <a:pt x="311567" y="121946"/>
                  <a:pt x="319997" y="121946"/>
                </a:cubicBezTo>
                <a:close/>
                <a:moveTo>
                  <a:pt x="259035" y="121946"/>
                </a:moveTo>
                <a:cubicBezTo>
                  <a:pt x="267465" y="121946"/>
                  <a:pt x="274276" y="128753"/>
                  <a:pt x="274276" y="137180"/>
                </a:cubicBezTo>
                <a:cubicBezTo>
                  <a:pt x="274276" y="145606"/>
                  <a:pt x="267465" y="152414"/>
                  <a:pt x="259035" y="152414"/>
                </a:cubicBezTo>
                <a:cubicBezTo>
                  <a:pt x="250605" y="152414"/>
                  <a:pt x="243795" y="145606"/>
                  <a:pt x="243795" y="137180"/>
                </a:cubicBezTo>
                <a:cubicBezTo>
                  <a:pt x="243795" y="128753"/>
                  <a:pt x="250605" y="121946"/>
                  <a:pt x="259035" y="121946"/>
                </a:cubicBezTo>
                <a:close/>
                <a:moveTo>
                  <a:pt x="198073" y="121946"/>
                </a:moveTo>
                <a:cubicBezTo>
                  <a:pt x="206503" y="121946"/>
                  <a:pt x="213314" y="128753"/>
                  <a:pt x="213314" y="137180"/>
                </a:cubicBezTo>
                <a:cubicBezTo>
                  <a:pt x="213314" y="145606"/>
                  <a:pt x="206503" y="152414"/>
                  <a:pt x="198073" y="152414"/>
                </a:cubicBezTo>
                <a:cubicBezTo>
                  <a:pt x="189643" y="152414"/>
                  <a:pt x="182833" y="145606"/>
                  <a:pt x="182833" y="137180"/>
                </a:cubicBezTo>
                <a:cubicBezTo>
                  <a:pt x="182833" y="128753"/>
                  <a:pt x="189643" y="121946"/>
                  <a:pt x="198073" y="121946"/>
                </a:cubicBezTo>
                <a:close/>
                <a:moveTo>
                  <a:pt x="76149" y="121946"/>
                </a:moveTo>
                <a:lnTo>
                  <a:pt x="137111" y="121946"/>
                </a:lnTo>
                <a:cubicBezTo>
                  <a:pt x="145541" y="121946"/>
                  <a:pt x="152352" y="128753"/>
                  <a:pt x="152352" y="137180"/>
                </a:cubicBezTo>
                <a:cubicBezTo>
                  <a:pt x="152352" y="145606"/>
                  <a:pt x="145541" y="152414"/>
                  <a:pt x="137111" y="152414"/>
                </a:cubicBezTo>
                <a:lnTo>
                  <a:pt x="76149" y="152414"/>
                </a:lnTo>
                <a:cubicBezTo>
                  <a:pt x="67720" y="152414"/>
                  <a:pt x="60909" y="145606"/>
                  <a:pt x="60909" y="137180"/>
                </a:cubicBezTo>
                <a:cubicBezTo>
                  <a:pt x="60909" y="128753"/>
                  <a:pt x="67720" y="121946"/>
                  <a:pt x="76149" y="121946"/>
                </a:cubicBezTo>
                <a:close/>
                <a:moveTo>
                  <a:pt x="441882" y="121917"/>
                </a:moveTo>
                <a:cubicBezTo>
                  <a:pt x="450308" y="121917"/>
                  <a:pt x="457115" y="128729"/>
                  <a:pt x="457115" y="137161"/>
                </a:cubicBezTo>
                <a:cubicBezTo>
                  <a:pt x="457115" y="145593"/>
                  <a:pt x="450308" y="152405"/>
                  <a:pt x="441882" y="152405"/>
                </a:cubicBezTo>
                <a:cubicBezTo>
                  <a:pt x="433456" y="152405"/>
                  <a:pt x="426648" y="145593"/>
                  <a:pt x="426648" y="137161"/>
                </a:cubicBezTo>
                <a:cubicBezTo>
                  <a:pt x="426648" y="128729"/>
                  <a:pt x="433456" y="121917"/>
                  <a:pt x="441882" y="121917"/>
                </a:cubicBezTo>
                <a:close/>
                <a:moveTo>
                  <a:pt x="472402" y="61008"/>
                </a:moveTo>
                <a:lnTo>
                  <a:pt x="502883" y="61008"/>
                </a:lnTo>
                <a:cubicBezTo>
                  <a:pt x="511312" y="61008"/>
                  <a:pt x="518123" y="67816"/>
                  <a:pt x="518123" y="76242"/>
                </a:cubicBezTo>
                <a:cubicBezTo>
                  <a:pt x="518123" y="84669"/>
                  <a:pt x="511312" y="91477"/>
                  <a:pt x="502883" y="91477"/>
                </a:cubicBezTo>
                <a:lnTo>
                  <a:pt x="472402" y="91477"/>
                </a:lnTo>
                <a:cubicBezTo>
                  <a:pt x="463972" y="91477"/>
                  <a:pt x="457161" y="84669"/>
                  <a:pt x="457161" y="76242"/>
                </a:cubicBezTo>
                <a:cubicBezTo>
                  <a:pt x="457161" y="67816"/>
                  <a:pt x="463972" y="61008"/>
                  <a:pt x="472402" y="61008"/>
                </a:cubicBezTo>
                <a:close/>
                <a:moveTo>
                  <a:pt x="411440" y="61008"/>
                </a:moveTo>
                <a:cubicBezTo>
                  <a:pt x="419870" y="61008"/>
                  <a:pt x="426680" y="67816"/>
                  <a:pt x="426680" y="76242"/>
                </a:cubicBezTo>
                <a:cubicBezTo>
                  <a:pt x="426680" y="84669"/>
                  <a:pt x="419870" y="91477"/>
                  <a:pt x="411440" y="91477"/>
                </a:cubicBezTo>
                <a:cubicBezTo>
                  <a:pt x="403010" y="91477"/>
                  <a:pt x="396199" y="84669"/>
                  <a:pt x="396199" y="76242"/>
                </a:cubicBezTo>
                <a:cubicBezTo>
                  <a:pt x="396199" y="67816"/>
                  <a:pt x="403010" y="61008"/>
                  <a:pt x="411440" y="61008"/>
                </a:cubicBezTo>
                <a:close/>
                <a:moveTo>
                  <a:pt x="350478" y="61008"/>
                </a:moveTo>
                <a:cubicBezTo>
                  <a:pt x="358908" y="61008"/>
                  <a:pt x="365718" y="67816"/>
                  <a:pt x="365718" y="76242"/>
                </a:cubicBezTo>
                <a:cubicBezTo>
                  <a:pt x="365718" y="84669"/>
                  <a:pt x="358908" y="91477"/>
                  <a:pt x="350478" y="91477"/>
                </a:cubicBezTo>
                <a:cubicBezTo>
                  <a:pt x="342048" y="91477"/>
                  <a:pt x="335237" y="84669"/>
                  <a:pt x="335237" y="76242"/>
                </a:cubicBezTo>
                <a:cubicBezTo>
                  <a:pt x="335237" y="67816"/>
                  <a:pt x="342048" y="61008"/>
                  <a:pt x="350478" y="61008"/>
                </a:cubicBezTo>
                <a:close/>
                <a:moveTo>
                  <a:pt x="289516" y="61008"/>
                </a:moveTo>
                <a:cubicBezTo>
                  <a:pt x="297946" y="61008"/>
                  <a:pt x="304756" y="67816"/>
                  <a:pt x="304756" y="76242"/>
                </a:cubicBezTo>
                <a:cubicBezTo>
                  <a:pt x="304756" y="84669"/>
                  <a:pt x="297946" y="91477"/>
                  <a:pt x="289516" y="91477"/>
                </a:cubicBezTo>
                <a:cubicBezTo>
                  <a:pt x="281086" y="91477"/>
                  <a:pt x="274276" y="84669"/>
                  <a:pt x="274276" y="76242"/>
                </a:cubicBezTo>
                <a:cubicBezTo>
                  <a:pt x="274276" y="67816"/>
                  <a:pt x="281086" y="61008"/>
                  <a:pt x="289516" y="61008"/>
                </a:cubicBezTo>
                <a:close/>
                <a:moveTo>
                  <a:pt x="228554" y="61008"/>
                </a:moveTo>
                <a:cubicBezTo>
                  <a:pt x="236984" y="61008"/>
                  <a:pt x="243795" y="67816"/>
                  <a:pt x="243795" y="76242"/>
                </a:cubicBezTo>
                <a:cubicBezTo>
                  <a:pt x="243795" y="84669"/>
                  <a:pt x="236984" y="91477"/>
                  <a:pt x="228554" y="91477"/>
                </a:cubicBezTo>
                <a:cubicBezTo>
                  <a:pt x="220124" y="91477"/>
                  <a:pt x="213314" y="84669"/>
                  <a:pt x="213314" y="76242"/>
                </a:cubicBezTo>
                <a:cubicBezTo>
                  <a:pt x="213314" y="67816"/>
                  <a:pt x="220124" y="61008"/>
                  <a:pt x="228554" y="61008"/>
                </a:cubicBezTo>
                <a:close/>
                <a:moveTo>
                  <a:pt x="167592" y="61008"/>
                </a:moveTo>
                <a:cubicBezTo>
                  <a:pt x="176022" y="61008"/>
                  <a:pt x="182833" y="67816"/>
                  <a:pt x="182833" y="76242"/>
                </a:cubicBezTo>
                <a:cubicBezTo>
                  <a:pt x="182833" y="84669"/>
                  <a:pt x="176022" y="91477"/>
                  <a:pt x="167592" y="91477"/>
                </a:cubicBezTo>
                <a:cubicBezTo>
                  <a:pt x="159162" y="91477"/>
                  <a:pt x="152352" y="84669"/>
                  <a:pt x="152352" y="76242"/>
                </a:cubicBezTo>
                <a:cubicBezTo>
                  <a:pt x="152352" y="67816"/>
                  <a:pt x="159162" y="61008"/>
                  <a:pt x="167592" y="61008"/>
                </a:cubicBezTo>
                <a:close/>
                <a:moveTo>
                  <a:pt x="76149" y="61008"/>
                </a:moveTo>
                <a:lnTo>
                  <a:pt x="106630" y="61008"/>
                </a:lnTo>
                <a:cubicBezTo>
                  <a:pt x="115060" y="61008"/>
                  <a:pt x="121871" y="67816"/>
                  <a:pt x="121871" y="76242"/>
                </a:cubicBezTo>
                <a:cubicBezTo>
                  <a:pt x="121871" y="84669"/>
                  <a:pt x="115060" y="91477"/>
                  <a:pt x="106630" y="91477"/>
                </a:cubicBezTo>
                <a:lnTo>
                  <a:pt x="76149" y="91477"/>
                </a:lnTo>
                <a:cubicBezTo>
                  <a:pt x="67720" y="91477"/>
                  <a:pt x="60909" y="84669"/>
                  <a:pt x="60909" y="76242"/>
                </a:cubicBezTo>
                <a:cubicBezTo>
                  <a:pt x="60909" y="67816"/>
                  <a:pt x="67720" y="61008"/>
                  <a:pt x="76149" y="61008"/>
                </a:cubicBezTo>
                <a:close/>
                <a:moveTo>
                  <a:pt x="45713" y="30481"/>
                </a:moveTo>
                <a:cubicBezTo>
                  <a:pt x="37285" y="30481"/>
                  <a:pt x="30475" y="37292"/>
                  <a:pt x="30475" y="45722"/>
                </a:cubicBezTo>
                <a:lnTo>
                  <a:pt x="30475" y="289575"/>
                </a:lnTo>
                <a:cubicBezTo>
                  <a:pt x="30475" y="298005"/>
                  <a:pt x="37285" y="304816"/>
                  <a:pt x="45713" y="304816"/>
                </a:cubicBezTo>
                <a:lnTo>
                  <a:pt x="533319" y="304816"/>
                </a:lnTo>
                <a:cubicBezTo>
                  <a:pt x="541747" y="304816"/>
                  <a:pt x="548557" y="298005"/>
                  <a:pt x="548557" y="289575"/>
                </a:cubicBezTo>
                <a:lnTo>
                  <a:pt x="548557" y="45722"/>
                </a:lnTo>
                <a:cubicBezTo>
                  <a:pt x="548557" y="37292"/>
                  <a:pt x="541747" y="30481"/>
                  <a:pt x="533319" y="30481"/>
                </a:cubicBezTo>
                <a:close/>
                <a:moveTo>
                  <a:pt x="45713" y="0"/>
                </a:moveTo>
                <a:lnTo>
                  <a:pt x="533319" y="0"/>
                </a:lnTo>
                <a:cubicBezTo>
                  <a:pt x="558509" y="0"/>
                  <a:pt x="579032" y="20527"/>
                  <a:pt x="579032" y="45722"/>
                </a:cubicBezTo>
                <a:lnTo>
                  <a:pt x="579032" y="289575"/>
                </a:lnTo>
                <a:cubicBezTo>
                  <a:pt x="579032" y="314770"/>
                  <a:pt x="558509" y="335297"/>
                  <a:pt x="533319" y="335297"/>
                </a:cubicBezTo>
                <a:lnTo>
                  <a:pt x="45713" y="335297"/>
                </a:lnTo>
                <a:cubicBezTo>
                  <a:pt x="20523" y="335297"/>
                  <a:pt x="0" y="314770"/>
                  <a:pt x="0" y="289575"/>
                </a:cubicBezTo>
                <a:lnTo>
                  <a:pt x="0" y="45722"/>
                </a:lnTo>
                <a:cubicBezTo>
                  <a:pt x="0" y="20527"/>
                  <a:pt x="20523" y="0"/>
                  <a:pt x="45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6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29" name="íşļiḋé"/>
          <p:cNvSpPr/>
          <p:nvPr/>
        </p:nvSpPr>
        <p:spPr bwMode="auto">
          <a:xfrm>
            <a:off x="1362881" y="5300297"/>
            <a:ext cx="252897" cy="400096"/>
          </a:xfrm>
          <a:custGeom>
            <a:avLst/>
            <a:gdLst>
              <a:gd name="connsiteX0" fmla="*/ 187492 w 384440"/>
              <a:gd name="connsiteY0" fmla="*/ 526135 h 608203"/>
              <a:gd name="connsiteX1" fmla="*/ 187392 w 384440"/>
              <a:gd name="connsiteY1" fmla="*/ 577915 h 608203"/>
              <a:gd name="connsiteX2" fmla="*/ 157178 w 384440"/>
              <a:gd name="connsiteY2" fmla="*/ 608203 h 608203"/>
              <a:gd name="connsiteX3" fmla="*/ 157078 w 384440"/>
              <a:gd name="connsiteY3" fmla="*/ 608203 h 608203"/>
              <a:gd name="connsiteX4" fmla="*/ 127864 w 384440"/>
              <a:gd name="connsiteY4" fmla="*/ 585712 h 608203"/>
              <a:gd name="connsiteX5" fmla="*/ 200688 w 384440"/>
              <a:gd name="connsiteY5" fmla="*/ 525924 h 608203"/>
              <a:gd name="connsiteX6" fmla="*/ 260316 w 384440"/>
              <a:gd name="connsiteY6" fmla="*/ 585509 h 608203"/>
              <a:gd name="connsiteX7" fmla="*/ 231002 w 384440"/>
              <a:gd name="connsiteY7" fmla="*/ 608203 h 608203"/>
              <a:gd name="connsiteX8" fmla="*/ 200688 w 384440"/>
              <a:gd name="connsiteY8" fmla="*/ 577911 h 608203"/>
              <a:gd name="connsiteX9" fmla="*/ 156446 w 384440"/>
              <a:gd name="connsiteY9" fmla="*/ 481820 h 608203"/>
              <a:gd name="connsiteX10" fmla="*/ 175355 w 384440"/>
              <a:gd name="connsiteY10" fmla="*/ 500603 h 608203"/>
              <a:gd name="connsiteX11" fmla="*/ 72803 w 384440"/>
              <a:gd name="connsiteY11" fmla="*/ 603008 h 608203"/>
              <a:gd name="connsiteX12" fmla="*/ 53893 w 384440"/>
              <a:gd name="connsiteY12" fmla="*/ 603008 h 608203"/>
              <a:gd name="connsiteX13" fmla="*/ 53893 w 384440"/>
              <a:gd name="connsiteY13" fmla="*/ 584125 h 608203"/>
              <a:gd name="connsiteX14" fmla="*/ 261303 w 384440"/>
              <a:gd name="connsiteY14" fmla="*/ 452465 h 608203"/>
              <a:gd name="connsiteX15" fmla="*/ 261303 w 384440"/>
              <a:gd name="connsiteY15" fmla="*/ 473423 h 608203"/>
              <a:gd name="connsiteX16" fmla="*/ 250789 w 384440"/>
              <a:gd name="connsiteY16" fmla="*/ 462944 h 608203"/>
              <a:gd name="connsiteX17" fmla="*/ 127047 w 384440"/>
              <a:gd name="connsiteY17" fmla="*/ 452324 h 608203"/>
              <a:gd name="connsiteX18" fmla="*/ 137532 w 384440"/>
              <a:gd name="connsiteY18" fmla="*/ 462909 h 608203"/>
              <a:gd name="connsiteX19" fmla="*/ 126947 w 384440"/>
              <a:gd name="connsiteY19" fmla="*/ 473494 h 608203"/>
              <a:gd name="connsiteX20" fmla="*/ 263115 w 384440"/>
              <a:gd name="connsiteY20" fmla="*/ 375337 h 608203"/>
              <a:gd name="connsiteX21" fmla="*/ 300820 w 384440"/>
              <a:gd name="connsiteY21" fmla="*/ 375337 h 608203"/>
              <a:gd name="connsiteX22" fmla="*/ 231910 w 384440"/>
              <a:gd name="connsiteY22" fmla="*/ 444068 h 608203"/>
              <a:gd name="connsiteX23" fmla="*/ 213107 w 384440"/>
              <a:gd name="connsiteY23" fmla="*/ 425287 h 608203"/>
              <a:gd name="connsiteX24" fmla="*/ 163077 w 384440"/>
              <a:gd name="connsiteY24" fmla="*/ 375337 h 608203"/>
              <a:gd name="connsiteX25" fmla="*/ 225245 w 384440"/>
              <a:gd name="connsiteY25" fmla="*/ 375337 h 608203"/>
              <a:gd name="connsiteX26" fmla="*/ 194197 w 384440"/>
              <a:gd name="connsiteY26" fmla="*/ 406386 h 608203"/>
              <a:gd name="connsiteX27" fmla="*/ 87501 w 384440"/>
              <a:gd name="connsiteY27" fmla="*/ 375337 h 608203"/>
              <a:gd name="connsiteX28" fmla="*/ 125321 w 384440"/>
              <a:gd name="connsiteY28" fmla="*/ 375337 h 608203"/>
              <a:gd name="connsiteX29" fmla="*/ 334429 w 384440"/>
              <a:gd name="connsiteY29" fmla="*/ 584127 h 608203"/>
              <a:gd name="connsiteX30" fmla="*/ 334429 w 384440"/>
              <a:gd name="connsiteY30" fmla="*/ 603008 h 608203"/>
              <a:gd name="connsiteX31" fmla="*/ 315619 w 384440"/>
              <a:gd name="connsiteY31" fmla="*/ 603008 h 608203"/>
              <a:gd name="connsiteX32" fmla="*/ 127047 w 384440"/>
              <a:gd name="connsiteY32" fmla="*/ 173338 h 608203"/>
              <a:gd name="connsiteX33" fmla="*/ 94835 w 384440"/>
              <a:gd name="connsiteY33" fmla="*/ 225086 h 608203"/>
              <a:gd name="connsiteX34" fmla="*/ 151756 w 384440"/>
              <a:gd name="connsiteY34" fmla="*/ 250960 h 608203"/>
              <a:gd name="connsiteX35" fmla="*/ 165160 w 384440"/>
              <a:gd name="connsiteY35" fmla="*/ 283828 h 608203"/>
              <a:gd name="connsiteX36" fmla="*/ 149155 w 384440"/>
              <a:gd name="connsiteY36" fmla="*/ 298313 h 608203"/>
              <a:gd name="connsiteX37" fmla="*/ 187769 w 384440"/>
              <a:gd name="connsiteY37" fmla="*/ 298313 h 608203"/>
              <a:gd name="connsiteX38" fmla="*/ 189069 w 384440"/>
              <a:gd name="connsiteY38" fmla="*/ 295716 h 608203"/>
              <a:gd name="connsiteX39" fmla="*/ 193171 w 384440"/>
              <a:gd name="connsiteY39" fmla="*/ 282429 h 608203"/>
              <a:gd name="connsiteX40" fmla="*/ 197172 w 384440"/>
              <a:gd name="connsiteY40" fmla="*/ 295716 h 608203"/>
              <a:gd name="connsiteX41" fmla="*/ 198473 w 384440"/>
              <a:gd name="connsiteY41" fmla="*/ 298313 h 608203"/>
              <a:gd name="connsiteX42" fmla="*/ 237087 w 384440"/>
              <a:gd name="connsiteY42" fmla="*/ 298313 h 608203"/>
              <a:gd name="connsiteX43" fmla="*/ 221081 w 384440"/>
              <a:gd name="connsiteY43" fmla="*/ 283828 h 608203"/>
              <a:gd name="connsiteX44" fmla="*/ 234486 w 384440"/>
              <a:gd name="connsiteY44" fmla="*/ 250960 h 608203"/>
              <a:gd name="connsiteX45" fmla="*/ 292107 w 384440"/>
              <a:gd name="connsiteY45" fmla="*/ 224787 h 608203"/>
              <a:gd name="connsiteX46" fmla="*/ 260695 w 384440"/>
              <a:gd name="connsiteY46" fmla="*/ 174037 h 608203"/>
              <a:gd name="connsiteX47" fmla="*/ 260695 w 384440"/>
              <a:gd name="connsiteY47" fmla="*/ 209802 h 608203"/>
              <a:gd name="connsiteX48" fmla="*/ 222881 w 384440"/>
              <a:gd name="connsiteY48" fmla="*/ 226984 h 608203"/>
              <a:gd name="connsiteX49" fmla="*/ 193171 w 384440"/>
              <a:gd name="connsiteY49" fmla="*/ 265846 h 608203"/>
              <a:gd name="connsiteX50" fmla="*/ 163460 w 384440"/>
              <a:gd name="connsiteY50" fmla="*/ 226984 h 608203"/>
              <a:gd name="connsiteX51" fmla="*/ 127047 w 384440"/>
              <a:gd name="connsiteY51" fmla="*/ 210501 h 608203"/>
              <a:gd name="connsiteX52" fmla="*/ 130348 w 384440"/>
              <a:gd name="connsiteY52" fmla="*/ 121090 h 608203"/>
              <a:gd name="connsiteX53" fmla="*/ 256794 w 384440"/>
              <a:gd name="connsiteY53" fmla="*/ 121090 h 608203"/>
              <a:gd name="connsiteX54" fmla="*/ 315915 w 384440"/>
              <a:gd name="connsiteY54" fmla="*/ 165945 h 608203"/>
              <a:gd name="connsiteX55" fmla="*/ 349928 w 384440"/>
              <a:gd name="connsiteY55" fmla="*/ 223688 h 608203"/>
              <a:gd name="connsiteX56" fmla="*/ 338624 w 384440"/>
              <a:gd name="connsiteY56" fmla="*/ 259352 h 608203"/>
              <a:gd name="connsiteX57" fmla="*/ 255693 w 384440"/>
              <a:gd name="connsiteY57" fmla="*/ 297114 h 608203"/>
              <a:gd name="connsiteX58" fmla="*/ 252492 w 384440"/>
              <a:gd name="connsiteY58" fmla="*/ 298313 h 608203"/>
              <a:gd name="connsiteX59" fmla="*/ 359231 w 384440"/>
              <a:gd name="connsiteY59" fmla="*/ 298313 h 608203"/>
              <a:gd name="connsiteX60" fmla="*/ 384440 w 384440"/>
              <a:gd name="connsiteY60" fmla="*/ 323488 h 608203"/>
              <a:gd name="connsiteX61" fmla="*/ 359231 w 384440"/>
              <a:gd name="connsiteY61" fmla="*/ 348663 h 608203"/>
              <a:gd name="connsiteX62" fmla="*/ 25209 w 384440"/>
              <a:gd name="connsiteY62" fmla="*/ 348663 h 608203"/>
              <a:gd name="connsiteX63" fmla="*/ 0 w 384440"/>
              <a:gd name="connsiteY63" fmla="*/ 323488 h 608203"/>
              <a:gd name="connsiteX64" fmla="*/ 25209 w 384440"/>
              <a:gd name="connsiteY64" fmla="*/ 298313 h 608203"/>
              <a:gd name="connsiteX65" fmla="*/ 134649 w 384440"/>
              <a:gd name="connsiteY65" fmla="*/ 298313 h 608203"/>
              <a:gd name="connsiteX66" fmla="*/ 131448 w 384440"/>
              <a:gd name="connsiteY66" fmla="*/ 297114 h 608203"/>
              <a:gd name="connsiteX67" fmla="*/ 48518 w 384440"/>
              <a:gd name="connsiteY67" fmla="*/ 259352 h 608203"/>
              <a:gd name="connsiteX68" fmla="*/ 48418 w 384440"/>
              <a:gd name="connsiteY68" fmla="*/ 259252 h 608203"/>
              <a:gd name="connsiteX69" fmla="*/ 37114 w 384440"/>
              <a:gd name="connsiteY69" fmla="*/ 223887 h 608203"/>
              <a:gd name="connsiteX70" fmla="*/ 37214 w 384440"/>
              <a:gd name="connsiteY70" fmla="*/ 223688 h 608203"/>
              <a:gd name="connsiteX71" fmla="*/ 71226 w 384440"/>
              <a:gd name="connsiteY71" fmla="*/ 165945 h 608203"/>
              <a:gd name="connsiteX72" fmla="*/ 130348 w 384440"/>
              <a:gd name="connsiteY72" fmla="*/ 121090 h 608203"/>
              <a:gd name="connsiteX73" fmla="*/ 194160 w 384440"/>
              <a:gd name="connsiteY73" fmla="*/ 0 h 608203"/>
              <a:gd name="connsiteX74" fmla="*/ 246484 w 384440"/>
              <a:gd name="connsiteY74" fmla="*/ 52183 h 608203"/>
              <a:gd name="connsiteX75" fmla="*/ 194160 w 384440"/>
              <a:gd name="connsiteY75" fmla="*/ 104366 h 608203"/>
              <a:gd name="connsiteX76" fmla="*/ 141836 w 384440"/>
              <a:gd name="connsiteY76" fmla="*/ 52183 h 608203"/>
              <a:gd name="connsiteX77" fmla="*/ 194160 w 384440"/>
              <a:gd name="connsiteY77" fmla="*/ 0 h 6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84440" h="608203">
                <a:moveTo>
                  <a:pt x="187492" y="526135"/>
                </a:moveTo>
                <a:lnTo>
                  <a:pt x="187392" y="577915"/>
                </a:lnTo>
                <a:cubicBezTo>
                  <a:pt x="187392" y="594608"/>
                  <a:pt x="173886" y="608203"/>
                  <a:pt x="157178" y="608203"/>
                </a:cubicBezTo>
                <a:lnTo>
                  <a:pt x="157078" y="608203"/>
                </a:lnTo>
                <a:cubicBezTo>
                  <a:pt x="143071" y="608103"/>
                  <a:pt x="131266" y="598607"/>
                  <a:pt x="127864" y="585712"/>
                </a:cubicBezTo>
                <a:close/>
                <a:moveTo>
                  <a:pt x="200688" y="525924"/>
                </a:moveTo>
                <a:lnTo>
                  <a:pt x="260316" y="585509"/>
                </a:lnTo>
                <a:cubicBezTo>
                  <a:pt x="256915" y="598505"/>
                  <a:pt x="245109" y="608203"/>
                  <a:pt x="231002" y="608203"/>
                </a:cubicBezTo>
                <a:cubicBezTo>
                  <a:pt x="214295" y="608203"/>
                  <a:pt x="200688" y="594606"/>
                  <a:pt x="200688" y="577911"/>
                </a:cubicBezTo>
                <a:close/>
                <a:moveTo>
                  <a:pt x="156446" y="481820"/>
                </a:moveTo>
                <a:lnTo>
                  <a:pt x="175355" y="500603"/>
                </a:lnTo>
                <a:lnTo>
                  <a:pt x="72803" y="603008"/>
                </a:lnTo>
                <a:cubicBezTo>
                  <a:pt x="67600" y="608203"/>
                  <a:pt x="59096" y="608203"/>
                  <a:pt x="53893" y="603008"/>
                </a:cubicBezTo>
                <a:cubicBezTo>
                  <a:pt x="48690" y="597813"/>
                  <a:pt x="48690" y="589420"/>
                  <a:pt x="53893" y="584125"/>
                </a:cubicBezTo>
                <a:close/>
                <a:moveTo>
                  <a:pt x="261303" y="452465"/>
                </a:moveTo>
                <a:lnTo>
                  <a:pt x="261303" y="473423"/>
                </a:lnTo>
                <a:lnTo>
                  <a:pt x="250789" y="462944"/>
                </a:lnTo>
                <a:close/>
                <a:moveTo>
                  <a:pt x="127047" y="452324"/>
                </a:moveTo>
                <a:lnTo>
                  <a:pt x="137532" y="462909"/>
                </a:lnTo>
                <a:lnTo>
                  <a:pt x="126947" y="473494"/>
                </a:lnTo>
                <a:close/>
                <a:moveTo>
                  <a:pt x="263115" y="375337"/>
                </a:moveTo>
                <a:lnTo>
                  <a:pt x="300820" y="375337"/>
                </a:lnTo>
                <a:lnTo>
                  <a:pt x="231910" y="444068"/>
                </a:lnTo>
                <a:lnTo>
                  <a:pt x="213107" y="425287"/>
                </a:lnTo>
                <a:close/>
                <a:moveTo>
                  <a:pt x="163077" y="375337"/>
                </a:moveTo>
                <a:lnTo>
                  <a:pt x="225245" y="375337"/>
                </a:lnTo>
                <a:lnTo>
                  <a:pt x="194197" y="406386"/>
                </a:lnTo>
                <a:close/>
                <a:moveTo>
                  <a:pt x="87501" y="375337"/>
                </a:moveTo>
                <a:lnTo>
                  <a:pt x="125321" y="375337"/>
                </a:lnTo>
                <a:lnTo>
                  <a:pt x="334429" y="584127"/>
                </a:lnTo>
                <a:cubicBezTo>
                  <a:pt x="339631" y="589422"/>
                  <a:pt x="339631" y="597813"/>
                  <a:pt x="334429" y="603008"/>
                </a:cubicBezTo>
                <a:cubicBezTo>
                  <a:pt x="329226" y="608203"/>
                  <a:pt x="320822" y="608203"/>
                  <a:pt x="315619" y="603008"/>
                </a:cubicBezTo>
                <a:close/>
                <a:moveTo>
                  <a:pt x="127047" y="173338"/>
                </a:moveTo>
                <a:lnTo>
                  <a:pt x="94835" y="225086"/>
                </a:lnTo>
                <a:cubicBezTo>
                  <a:pt x="134549" y="243168"/>
                  <a:pt x="112841" y="233278"/>
                  <a:pt x="151756" y="250960"/>
                </a:cubicBezTo>
                <a:cubicBezTo>
                  <a:pt x="164260" y="256655"/>
                  <a:pt x="170462" y="271240"/>
                  <a:pt x="165160" y="283828"/>
                </a:cubicBezTo>
                <a:cubicBezTo>
                  <a:pt x="162159" y="291120"/>
                  <a:pt x="156157" y="296215"/>
                  <a:pt x="149155" y="298313"/>
                </a:cubicBezTo>
                <a:lnTo>
                  <a:pt x="187769" y="298313"/>
                </a:lnTo>
                <a:cubicBezTo>
                  <a:pt x="188269" y="297414"/>
                  <a:pt x="188669" y="296615"/>
                  <a:pt x="189069" y="295716"/>
                </a:cubicBezTo>
                <a:cubicBezTo>
                  <a:pt x="191070" y="291420"/>
                  <a:pt x="192370" y="287024"/>
                  <a:pt x="193171" y="282429"/>
                </a:cubicBezTo>
                <a:cubicBezTo>
                  <a:pt x="193871" y="287024"/>
                  <a:pt x="195171" y="291420"/>
                  <a:pt x="197172" y="295716"/>
                </a:cubicBezTo>
                <a:cubicBezTo>
                  <a:pt x="197572" y="296615"/>
                  <a:pt x="197972" y="297414"/>
                  <a:pt x="198473" y="298313"/>
                </a:cubicBezTo>
                <a:lnTo>
                  <a:pt x="237087" y="298313"/>
                </a:lnTo>
                <a:cubicBezTo>
                  <a:pt x="230184" y="296215"/>
                  <a:pt x="224182" y="291120"/>
                  <a:pt x="221081" y="283828"/>
                </a:cubicBezTo>
                <a:cubicBezTo>
                  <a:pt x="215779" y="271240"/>
                  <a:pt x="221981" y="256655"/>
                  <a:pt x="234486" y="250960"/>
                </a:cubicBezTo>
                <a:lnTo>
                  <a:pt x="292107" y="224787"/>
                </a:lnTo>
                <a:lnTo>
                  <a:pt x="260695" y="174037"/>
                </a:lnTo>
                <a:lnTo>
                  <a:pt x="260695" y="209802"/>
                </a:lnTo>
                <a:lnTo>
                  <a:pt x="222881" y="226984"/>
                </a:lnTo>
                <a:cubicBezTo>
                  <a:pt x="206776" y="234377"/>
                  <a:pt x="195872" y="249062"/>
                  <a:pt x="193171" y="265846"/>
                </a:cubicBezTo>
                <a:cubicBezTo>
                  <a:pt x="190370" y="249062"/>
                  <a:pt x="179566" y="234377"/>
                  <a:pt x="163460" y="226984"/>
                </a:cubicBezTo>
                <a:lnTo>
                  <a:pt x="127047" y="210501"/>
                </a:lnTo>
                <a:close/>
                <a:moveTo>
                  <a:pt x="130348" y="121090"/>
                </a:moveTo>
                <a:lnTo>
                  <a:pt x="256794" y="121090"/>
                </a:lnTo>
                <a:cubicBezTo>
                  <a:pt x="289506" y="121090"/>
                  <a:pt x="305411" y="148063"/>
                  <a:pt x="315915" y="165945"/>
                </a:cubicBezTo>
                <a:cubicBezTo>
                  <a:pt x="322618" y="177234"/>
                  <a:pt x="329420" y="188623"/>
                  <a:pt x="349928" y="223688"/>
                </a:cubicBezTo>
                <a:cubicBezTo>
                  <a:pt x="357430" y="236575"/>
                  <a:pt x="352229" y="253158"/>
                  <a:pt x="338624" y="259352"/>
                </a:cubicBezTo>
                <a:lnTo>
                  <a:pt x="255693" y="297114"/>
                </a:lnTo>
                <a:cubicBezTo>
                  <a:pt x="254693" y="297614"/>
                  <a:pt x="253593" y="298014"/>
                  <a:pt x="252492" y="298313"/>
                </a:cubicBezTo>
                <a:lnTo>
                  <a:pt x="359231" y="298313"/>
                </a:lnTo>
                <a:cubicBezTo>
                  <a:pt x="373136" y="298313"/>
                  <a:pt x="384440" y="309602"/>
                  <a:pt x="384440" y="323488"/>
                </a:cubicBezTo>
                <a:cubicBezTo>
                  <a:pt x="384440" y="337374"/>
                  <a:pt x="373236" y="348663"/>
                  <a:pt x="359231" y="348663"/>
                </a:cubicBezTo>
                <a:lnTo>
                  <a:pt x="25209" y="348663"/>
                </a:lnTo>
                <a:cubicBezTo>
                  <a:pt x="11204" y="348663"/>
                  <a:pt x="0" y="337274"/>
                  <a:pt x="0" y="323488"/>
                </a:cubicBezTo>
                <a:cubicBezTo>
                  <a:pt x="0" y="309602"/>
                  <a:pt x="11304" y="298313"/>
                  <a:pt x="25209" y="298313"/>
                </a:cubicBezTo>
                <a:lnTo>
                  <a:pt x="134649" y="298313"/>
                </a:lnTo>
                <a:cubicBezTo>
                  <a:pt x="133549" y="298014"/>
                  <a:pt x="132448" y="297614"/>
                  <a:pt x="131448" y="297114"/>
                </a:cubicBezTo>
                <a:lnTo>
                  <a:pt x="48518" y="259352"/>
                </a:lnTo>
                <a:cubicBezTo>
                  <a:pt x="48518" y="259252"/>
                  <a:pt x="48418" y="259252"/>
                  <a:pt x="48418" y="259252"/>
                </a:cubicBezTo>
                <a:cubicBezTo>
                  <a:pt x="34913" y="253058"/>
                  <a:pt x="29811" y="236575"/>
                  <a:pt x="37114" y="223887"/>
                </a:cubicBezTo>
                <a:cubicBezTo>
                  <a:pt x="37114" y="223788"/>
                  <a:pt x="37114" y="223788"/>
                  <a:pt x="37214" y="223688"/>
                </a:cubicBezTo>
                <a:cubicBezTo>
                  <a:pt x="52619" y="197314"/>
                  <a:pt x="58722" y="186924"/>
                  <a:pt x="71226" y="165945"/>
                </a:cubicBezTo>
                <a:cubicBezTo>
                  <a:pt x="81730" y="148063"/>
                  <a:pt x="97636" y="121090"/>
                  <a:pt x="130348" y="121090"/>
                </a:cubicBezTo>
                <a:close/>
                <a:moveTo>
                  <a:pt x="194160" y="0"/>
                </a:moveTo>
                <a:cubicBezTo>
                  <a:pt x="223058" y="0"/>
                  <a:pt x="246484" y="23363"/>
                  <a:pt x="246484" y="52183"/>
                </a:cubicBezTo>
                <a:cubicBezTo>
                  <a:pt x="246484" y="81003"/>
                  <a:pt x="223058" y="104366"/>
                  <a:pt x="194160" y="104366"/>
                </a:cubicBezTo>
                <a:cubicBezTo>
                  <a:pt x="165262" y="104366"/>
                  <a:pt x="141836" y="81003"/>
                  <a:pt x="141836" y="52183"/>
                </a:cubicBezTo>
                <a:cubicBezTo>
                  <a:pt x="141836" y="23363"/>
                  <a:pt x="165262" y="0"/>
                  <a:pt x="194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1" name="ïṧļîďè"/>
          <p:cNvSpPr txBox="1"/>
          <p:nvPr/>
        </p:nvSpPr>
        <p:spPr bwMode="auto">
          <a:xfrm>
            <a:off x="1883410" y="2612390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霸屏考试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2" name="ïṧļîďè"/>
          <p:cNvSpPr txBox="1"/>
          <p:nvPr/>
        </p:nvSpPr>
        <p:spPr bwMode="auto">
          <a:xfrm>
            <a:off x="1883410" y="3514090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阻止远程接入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3" name="ïṧļîďè"/>
          <p:cNvSpPr txBox="1"/>
          <p:nvPr/>
        </p:nvSpPr>
        <p:spPr bwMode="auto">
          <a:xfrm>
            <a:off x="1883410" y="4391660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禁用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键盘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快捷键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4" name="ïṧļîďè"/>
          <p:cNvSpPr txBox="1"/>
          <p:nvPr/>
        </p:nvSpPr>
        <p:spPr bwMode="auto">
          <a:xfrm>
            <a:off x="1883410" y="5293995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防软件调用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5" name="ïṧļîďè"/>
          <p:cNvSpPr txBox="1"/>
          <p:nvPr/>
        </p:nvSpPr>
        <p:spPr bwMode="auto">
          <a:xfrm>
            <a:off x="1857375" y="1532255"/>
            <a:ext cx="1805305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支持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Windows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系统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支持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MacOS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系统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6" name="íşļiḋé"/>
          <p:cNvSpPr/>
          <p:nvPr/>
        </p:nvSpPr>
        <p:spPr bwMode="auto">
          <a:xfrm>
            <a:off x="1336846" y="1683090"/>
            <a:ext cx="400096" cy="348863"/>
          </a:xfrm>
          <a:custGeom>
            <a:avLst/>
            <a:gdLst>
              <a:gd name="connsiteX0" fmla="*/ 162199 w 565545"/>
              <a:gd name="connsiteY0" fmla="*/ 428621 h 493127"/>
              <a:gd name="connsiteX1" fmla="*/ 132056 w 565545"/>
              <a:gd name="connsiteY1" fmla="*/ 431488 h 493127"/>
              <a:gd name="connsiteX2" fmla="*/ 196649 w 565545"/>
              <a:gd name="connsiteY2" fmla="*/ 455857 h 493127"/>
              <a:gd name="connsiteX3" fmla="*/ 235405 w 565545"/>
              <a:gd name="connsiteY3" fmla="*/ 451556 h 493127"/>
              <a:gd name="connsiteX4" fmla="*/ 310101 w 565545"/>
              <a:gd name="connsiteY4" fmla="*/ 309494 h 493127"/>
              <a:gd name="connsiteX5" fmla="*/ 317294 w 565545"/>
              <a:gd name="connsiteY5" fmla="*/ 309494 h 493127"/>
              <a:gd name="connsiteX6" fmla="*/ 323049 w 565545"/>
              <a:gd name="connsiteY6" fmla="*/ 312360 h 493127"/>
              <a:gd name="connsiteX7" fmla="*/ 328804 w 565545"/>
              <a:gd name="connsiteY7" fmla="*/ 318092 h 493127"/>
              <a:gd name="connsiteX8" fmla="*/ 333120 w 565545"/>
              <a:gd name="connsiteY8" fmla="*/ 326690 h 493127"/>
              <a:gd name="connsiteX9" fmla="*/ 333120 w 565545"/>
              <a:gd name="connsiteY9" fmla="*/ 333856 h 493127"/>
              <a:gd name="connsiteX10" fmla="*/ 328804 w 565545"/>
              <a:gd name="connsiteY10" fmla="*/ 341021 h 493127"/>
              <a:gd name="connsiteX11" fmla="*/ 323049 w 565545"/>
              <a:gd name="connsiteY11" fmla="*/ 346753 h 493127"/>
              <a:gd name="connsiteX12" fmla="*/ 314417 w 565545"/>
              <a:gd name="connsiteY12" fmla="*/ 351052 h 493127"/>
              <a:gd name="connsiteX13" fmla="*/ 307223 w 565545"/>
              <a:gd name="connsiteY13" fmla="*/ 351052 h 493127"/>
              <a:gd name="connsiteX14" fmla="*/ 300030 w 565545"/>
              <a:gd name="connsiteY14" fmla="*/ 348186 h 493127"/>
              <a:gd name="connsiteX15" fmla="*/ 292836 w 565545"/>
              <a:gd name="connsiteY15" fmla="*/ 342454 h 493127"/>
              <a:gd name="connsiteX16" fmla="*/ 289959 w 565545"/>
              <a:gd name="connsiteY16" fmla="*/ 328123 h 493127"/>
              <a:gd name="connsiteX17" fmla="*/ 297152 w 565545"/>
              <a:gd name="connsiteY17" fmla="*/ 316659 h 493127"/>
              <a:gd name="connsiteX18" fmla="*/ 302907 w 565545"/>
              <a:gd name="connsiteY18" fmla="*/ 328123 h 493127"/>
              <a:gd name="connsiteX19" fmla="*/ 301468 w 565545"/>
              <a:gd name="connsiteY19" fmla="*/ 330990 h 493127"/>
              <a:gd name="connsiteX20" fmla="*/ 301468 w 565545"/>
              <a:gd name="connsiteY20" fmla="*/ 333856 h 493127"/>
              <a:gd name="connsiteX21" fmla="*/ 301468 w 565545"/>
              <a:gd name="connsiteY21" fmla="*/ 336722 h 493127"/>
              <a:gd name="connsiteX22" fmla="*/ 304346 w 565545"/>
              <a:gd name="connsiteY22" fmla="*/ 339588 h 493127"/>
              <a:gd name="connsiteX23" fmla="*/ 308662 w 565545"/>
              <a:gd name="connsiteY23" fmla="*/ 339588 h 493127"/>
              <a:gd name="connsiteX24" fmla="*/ 311539 w 565545"/>
              <a:gd name="connsiteY24" fmla="*/ 338155 h 493127"/>
              <a:gd name="connsiteX25" fmla="*/ 315855 w 565545"/>
              <a:gd name="connsiteY25" fmla="*/ 336722 h 493127"/>
              <a:gd name="connsiteX26" fmla="*/ 318733 w 565545"/>
              <a:gd name="connsiteY26" fmla="*/ 333856 h 493127"/>
              <a:gd name="connsiteX27" fmla="*/ 321610 w 565545"/>
              <a:gd name="connsiteY27" fmla="*/ 330990 h 493127"/>
              <a:gd name="connsiteX28" fmla="*/ 321610 w 565545"/>
              <a:gd name="connsiteY28" fmla="*/ 326690 h 493127"/>
              <a:gd name="connsiteX29" fmla="*/ 321610 w 565545"/>
              <a:gd name="connsiteY29" fmla="*/ 323824 h 493127"/>
              <a:gd name="connsiteX30" fmla="*/ 318733 w 565545"/>
              <a:gd name="connsiteY30" fmla="*/ 322391 h 493127"/>
              <a:gd name="connsiteX31" fmla="*/ 317294 w 565545"/>
              <a:gd name="connsiteY31" fmla="*/ 320958 h 493127"/>
              <a:gd name="connsiteX32" fmla="*/ 314417 w 565545"/>
              <a:gd name="connsiteY32" fmla="*/ 320958 h 493127"/>
              <a:gd name="connsiteX33" fmla="*/ 311539 w 565545"/>
              <a:gd name="connsiteY33" fmla="*/ 322391 h 493127"/>
              <a:gd name="connsiteX34" fmla="*/ 304346 w 565545"/>
              <a:gd name="connsiteY34" fmla="*/ 310927 h 493127"/>
              <a:gd name="connsiteX35" fmla="*/ 310101 w 565545"/>
              <a:gd name="connsiteY35" fmla="*/ 309494 h 493127"/>
              <a:gd name="connsiteX36" fmla="*/ 137853 w 565545"/>
              <a:gd name="connsiteY36" fmla="*/ 295266 h 493127"/>
              <a:gd name="connsiteX37" fmla="*/ 133537 w 565545"/>
              <a:gd name="connsiteY37" fmla="*/ 296695 h 493127"/>
              <a:gd name="connsiteX38" fmla="*/ 130660 w 565545"/>
              <a:gd name="connsiteY38" fmla="*/ 299554 h 493127"/>
              <a:gd name="connsiteX39" fmla="*/ 129222 w 565545"/>
              <a:gd name="connsiteY39" fmla="*/ 302413 h 493127"/>
              <a:gd name="connsiteX40" fmla="*/ 129222 w 565545"/>
              <a:gd name="connsiteY40" fmla="*/ 306701 h 493127"/>
              <a:gd name="connsiteX41" fmla="*/ 129222 w 565545"/>
              <a:gd name="connsiteY41" fmla="*/ 310989 h 493127"/>
              <a:gd name="connsiteX42" fmla="*/ 130660 w 565545"/>
              <a:gd name="connsiteY42" fmla="*/ 315277 h 493127"/>
              <a:gd name="connsiteX43" fmla="*/ 133537 w 565545"/>
              <a:gd name="connsiteY43" fmla="*/ 318136 h 493127"/>
              <a:gd name="connsiteX44" fmla="*/ 137853 w 565545"/>
              <a:gd name="connsiteY44" fmla="*/ 318136 h 493127"/>
              <a:gd name="connsiteX45" fmla="*/ 140730 w 565545"/>
              <a:gd name="connsiteY45" fmla="*/ 318136 h 493127"/>
              <a:gd name="connsiteX46" fmla="*/ 143607 w 565545"/>
              <a:gd name="connsiteY46" fmla="*/ 315277 h 493127"/>
              <a:gd name="connsiteX47" fmla="*/ 145045 w 565545"/>
              <a:gd name="connsiteY47" fmla="*/ 310989 h 493127"/>
              <a:gd name="connsiteX48" fmla="*/ 145045 w 565545"/>
              <a:gd name="connsiteY48" fmla="*/ 306701 h 493127"/>
              <a:gd name="connsiteX49" fmla="*/ 145045 w 565545"/>
              <a:gd name="connsiteY49" fmla="*/ 302413 h 493127"/>
              <a:gd name="connsiteX50" fmla="*/ 143607 w 565545"/>
              <a:gd name="connsiteY50" fmla="*/ 299554 h 493127"/>
              <a:gd name="connsiteX51" fmla="*/ 140730 w 565545"/>
              <a:gd name="connsiteY51" fmla="*/ 296695 h 493127"/>
              <a:gd name="connsiteX52" fmla="*/ 137853 w 565545"/>
              <a:gd name="connsiteY52" fmla="*/ 295266 h 493127"/>
              <a:gd name="connsiteX53" fmla="*/ 401842 w 565545"/>
              <a:gd name="connsiteY53" fmla="*/ 283745 h 493127"/>
              <a:gd name="connsiteX54" fmla="*/ 413332 w 565545"/>
              <a:gd name="connsiteY54" fmla="*/ 318123 h 493127"/>
              <a:gd name="connsiteX55" fmla="*/ 430566 w 565545"/>
              <a:gd name="connsiteY55" fmla="*/ 305231 h 493127"/>
              <a:gd name="connsiteX56" fmla="*/ 403278 w 565545"/>
              <a:gd name="connsiteY56" fmla="*/ 283745 h 493127"/>
              <a:gd name="connsiteX57" fmla="*/ 111960 w 565545"/>
              <a:gd name="connsiteY57" fmla="*/ 266679 h 493127"/>
              <a:gd name="connsiteX58" fmla="*/ 129222 w 565545"/>
              <a:gd name="connsiteY58" fmla="*/ 266679 h 493127"/>
              <a:gd name="connsiteX59" fmla="*/ 129222 w 565545"/>
              <a:gd name="connsiteY59" fmla="*/ 289549 h 493127"/>
              <a:gd name="connsiteX60" fmla="*/ 130660 w 565545"/>
              <a:gd name="connsiteY60" fmla="*/ 289549 h 493127"/>
              <a:gd name="connsiteX61" fmla="*/ 134976 w 565545"/>
              <a:gd name="connsiteY61" fmla="*/ 283831 h 493127"/>
              <a:gd name="connsiteX62" fmla="*/ 143607 w 565545"/>
              <a:gd name="connsiteY62" fmla="*/ 282402 h 493127"/>
              <a:gd name="connsiteX63" fmla="*/ 152238 w 565545"/>
              <a:gd name="connsiteY63" fmla="*/ 285261 h 493127"/>
              <a:gd name="connsiteX64" fmla="*/ 159430 w 565545"/>
              <a:gd name="connsiteY64" fmla="*/ 290978 h 493127"/>
              <a:gd name="connsiteX65" fmla="*/ 162307 w 565545"/>
              <a:gd name="connsiteY65" fmla="*/ 298125 h 493127"/>
              <a:gd name="connsiteX66" fmla="*/ 162307 w 565545"/>
              <a:gd name="connsiteY66" fmla="*/ 306701 h 493127"/>
              <a:gd name="connsiteX67" fmla="*/ 162307 w 565545"/>
              <a:gd name="connsiteY67" fmla="*/ 315277 h 493127"/>
              <a:gd name="connsiteX68" fmla="*/ 157992 w 565545"/>
              <a:gd name="connsiteY68" fmla="*/ 323853 h 493127"/>
              <a:gd name="connsiteX69" fmla="*/ 152238 w 565545"/>
              <a:gd name="connsiteY69" fmla="*/ 329570 h 493127"/>
              <a:gd name="connsiteX70" fmla="*/ 143607 w 565545"/>
              <a:gd name="connsiteY70" fmla="*/ 332429 h 493127"/>
              <a:gd name="connsiteX71" fmla="*/ 137853 w 565545"/>
              <a:gd name="connsiteY71" fmla="*/ 331000 h 493127"/>
              <a:gd name="connsiteX72" fmla="*/ 133537 w 565545"/>
              <a:gd name="connsiteY72" fmla="*/ 329570 h 493127"/>
              <a:gd name="connsiteX73" fmla="*/ 130660 w 565545"/>
              <a:gd name="connsiteY73" fmla="*/ 328141 h 493127"/>
              <a:gd name="connsiteX74" fmla="*/ 129222 w 565545"/>
              <a:gd name="connsiteY74" fmla="*/ 325282 h 493127"/>
              <a:gd name="connsiteX75" fmla="*/ 129222 w 565545"/>
              <a:gd name="connsiteY75" fmla="*/ 331000 h 493127"/>
              <a:gd name="connsiteX76" fmla="*/ 111960 w 565545"/>
              <a:gd name="connsiteY76" fmla="*/ 331000 h 493127"/>
              <a:gd name="connsiteX77" fmla="*/ 50258 w 565545"/>
              <a:gd name="connsiteY77" fmla="*/ 250870 h 493127"/>
              <a:gd name="connsiteX78" fmla="*/ 57451 w 565545"/>
              <a:gd name="connsiteY78" fmla="*/ 250870 h 493127"/>
              <a:gd name="connsiteX79" fmla="*/ 64645 w 565545"/>
              <a:gd name="connsiteY79" fmla="*/ 253736 h 493127"/>
              <a:gd name="connsiteX80" fmla="*/ 70400 w 565545"/>
              <a:gd name="connsiteY80" fmla="*/ 259468 h 493127"/>
              <a:gd name="connsiteX81" fmla="*/ 73277 w 565545"/>
              <a:gd name="connsiteY81" fmla="*/ 266633 h 493127"/>
              <a:gd name="connsiteX82" fmla="*/ 73277 w 565545"/>
              <a:gd name="connsiteY82" fmla="*/ 275232 h 493127"/>
              <a:gd name="connsiteX83" fmla="*/ 70400 w 565545"/>
              <a:gd name="connsiteY83" fmla="*/ 282397 h 493127"/>
              <a:gd name="connsiteX84" fmla="*/ 63206 w 565545"/>
              <a:gd name="connsiteY84" fmla="*/ 288129 h 493127"/>
              <a:gd name="connsiteX85" fmla="*/ 56013 w 565545"/>
              <a:gd name="connsiteY85" fmla="*/ 292428 h 493127"/>
              <a:gd name="connsiteX86" fmla="*/ 47381 w 565545"/>
              <a:gd name="connsiteY86" fmla="*/ 292428 h 493127"/>
              <a:gd name="connsiteX87" fmla="*/ 40187 w 565545"/>
              <a:gd name="connsiteY87" fmla="*/ 289562 h 493127"/>
              <a:gd name="connsiteX88" fmla="*/ 34432 w 565545"/>
              <a:gd name="connsiteY88" fmla="*/ 283830 h 493127"/>
              <a:gd name="connsiteX89" fmla="*/ 30116 w 565545"/>
              <a:gd name="connsiteY89" fmla="*/ 269499 h 493127"/>
              <a:gd name="connsiteX90" fmla="*/ 37310 w 565545"/>
              <a:gd name="connsiteY90" fmla="*/ 258035 h 493127"/>
              <a:gd name="connsiteX91" fmla="*/ 44503 w 565545"/>
              <a:gd name="connsiteY91" fmla="*/ 268066 h 493127"/>
              <a:gd name="connsiteX92" fmla="*/ 43064 w 565545"/>
              <a:gd name="connsiteY92" fmla="*/ 269499 h 493127"/>
              <a:gd name="connsiteX93" fmla="*/ 41626 w 565545"/>
              <a:gd name="connsiteY93" fmla="*/ 272366 h 493127"/>
              <a:gd name="connsiteX94" fmla="*/ 41626 w 565545"/>
              <a:gd name="connsiteY94" fmla="*/ 275232 h 493127"/>
              <a:gd name="connsiteX95" fmla="*/ 43064 w 565545"/>
              <a:gd name="connsiteY95" fmla="*/ 278098 h 493127"/>
              <a:gd name="connsiteX96" fmla="*/ 45942 w 565545"/>
              <a:gd name="connsiteY96" fmla="*/ 279531 h 493127"/>
              <a:gd name="connsiteX97" fmla="*/ 48819 w 565545"/>
              <a:gd name="connsiteY97" fmla="*/ 280964 h 493127"/>
              <a:gd name="connsiteX98" fmla="*/ 53135 w 565545"/>
              <a:gd name="connsiteY98" fmla="*/ 279531 h 493127"/>
              <a:gd name="connsiteX99" fmla="*/ 56013 w 565545"/>
              <a:gd name="connsiteY99" fmla="*/ 278098 h 493127"/>
              <a:gd name="connsiteX100" fmla="*/ 60329 w 565545"/>
              <a:gd name="connsiteY100" fmla="*/ 275232 h 493127"/>
              <a:gd name="connsiteX101" fmla="*/ 61768 w 565545"/>
              <a:gd name="connsiteY101" fmla="*/ 272366 h 493127"/>
              <a:gd name="connsiteX102" fmla="*/ 63206 w 565545"/>
              <a:gd name="connsiteY102" fmla="*/ 268066 h 493127"/>
              <a:gd name="connsiteX103" fmla="*/ 61768 w 565545"/>
              <a:gd name="connsiteY103" fmla="*/ 265200 h 493127"/>
              <a:gd name="connsiteX104" fmla="*/ 58890 w 565545"/>
              <a:gd name="connsiteY104" fmla="*/ 262334 h 493127"/>
              <a:gd name="connsiteX105" fmla="*/ 57451 w 565545"/>
              <a:gd name="connsiteY105" fmla="*/ 262334 h 493127"/>
              <a:gd name="connsiteX106" fmla="*/ 54574 w 565545"/>
              <a:gd name="connsiteY106" fmla="*/ 262334 h 493127"/>
              <a:gd name="connsiteX107" fmla="*/ 51697 w 565545"/>
              <a:gd name="connsiteY107" fmla="*/ 263767 h 493127"/>
              <a:gd name="connsiteX108" fmla="*/ 44503 w 565545"/>
              <a:gd name="connsiteY108" fmla="*/ 252303 h 493127"/>
              <a:gd name="connsiteX109" fmla="*/ 50258 w 565545"/>
              <a:gd name="connsiteY109" fmla="*/ 250870 h 493127"/>
              <a:gd name="connsiteX110" fmla="*/ 394661 w 565545"/>
              <a:gd name="connsiteY110" fmla="*/ 245069 h 493127"/>
              <a:gd name="connsiteX111" fmla="*/ 489449 w 565545"/>
              <a:gd name="connsiteY111" fmla="*/ 309528 h 493127"/>
              <a:gd name="connsiteX112" fmla="*/ 462162 w 565545"/>
              <a:gd name="connsiteY112" fmla="*/ 331015 h 493127"/>
              <a:gd name="connsiteX113" fmla="*/ 449236 w 565545"/>
              <a:gd name="connsiteY113" fmla="*/ 320988 h 493127"/>
              <a:gd name="connsiteX114" fmla="*/ 420513 w 565545"/>
              <a:gd name="connsiteY114" fmla="*/ 341042 h 493127"/>
              <a:gd name="connsiteX115" fmla="*/ 426257 w 565545"/>
              <a:gd name="connsiteY115" fmla="*/ 355366 h 493127"/>
              <a:gd name="connsiteX116" fmla="*/ 398970 w 565545"/>
              <a:gd name="connsiteY116" fmla="*/ 375420 h 493127"/>
              <a:gd name="connsiteX117" fmla="*/ 367374 w 565545"/>
              <a:gd name="connsiteY117" fmla="*/ 263691 h 493127"/>
              <a:gd name="connsiteX118" fmla="*/ 314418 w 565545"/>
              <a:gd name="connsiteY118" fmla="*/ 212079 h 493127"/>
              <a:gd name="connsiteX119" fmla="*/ 310103 w 565545"/>
              <a:gd name="connsiteY119" fmla="*/ 213516 h 493127"/>
              <a:gd name="connsiteX120" fmla="*/ 307227 w 565545"/>
              <a:gd name="connsiteY120" fmla="*/ 214953 h 493127"/>
              <a:gd name="connsiteX121" fmla="*/ 304351 w 565545"/>
              <a:gd name="connsiteY121" fmla="*/ 219263 h 493127"/>
              <a:gd name="connsiteX122" fmla="*/ 302912 w 565545"/>
              <a:gd name="connsiteY122" fmla="*/ 222137 h 493127"/>
              <a:gd name="connsiteX123" fmla="*/ 301474 w 565545"/>
              <a:gd name="connsiteY123" fmla="*/ 226447 h 493127"/>
              <a:gd name="connsiteX124" fmla="*/ 302912 w 565545"/>
              <a:gd name="connsiteY124" fmla="*/ 229321 h 493127"/>
              <a:gd name="connsiteX125" fmla="*/ 305789 w 565545"/>
              <a:gd name="connsiteY125" fmla="*/ 233632 h 493127"/>
              <a:gd name="connsiteX126" fmla="*/ 308665 w 565545"/>
              <a:gd name="connsiteY126" fmla="*/ 233632 h 493127"/>
              <a:gd name="connsiteX127" fmla="*/ 312980 w 565545"/>
              <a:gd name="connsiteY127" fmla="*/ 233632 h 493127"/>
              <a:gd name="connsiteX128" fmla="*/ 315856 w 565545"/>
              <a:gd name="connsiteY128" fmla="*/ 230758 h 493127"/>
              <a:gd name="connsiteX129" fmla="*/ 318732 w 565545"/>
              <a:gd name="connsiteY129" fmla="*/ 227884 h 493127"/>
              <a:gd name="connsiteX130" fmla="*/ 320171 w 565545"/>
              <a:gd name="connsiteY130" fmla="*/ 223574 h 493127"/>
              <a:gd name="connsiteX131" fmla="*/ 321609 w 565545"/>
              <a:gd name="connsiteY131" fmla="*/ 219263 h 493127"/>
              <a:gd name="connsiteX132" fmla="*/ 320171 w 565545"/>
              <a:gd name="connsiteY132" fmla="*/ 216390 h 493127"/>
              <a:gd name="connsiteX133" fmla="*/ 317294 w 565545"/>
              <a:gd name="connsiteY133" fmla="*/ 213516 h 493127"/>
              <a:gd name="connsiteX134" fmla="*/ 314418 w 565545"/>
              <a:gd name="connsiteY134" fmla="*/ 212079 h 493127"/>
              <a:gd name="connsiteX135" fmla="*/ 311541 w 565545"/>
              <a:gd name="connsiteY135" fmla="*/ 174721 h 493127"/>
              <a:gd name="connsiteX136" fmla="*/ 327362 w 565545"/>
              <a:gd name="connsiteY136" fmla="*/ 184779 h 493127"/>
              <a:gd name="connsiteX137" fmla="*/ 314418 w 565545"/>
              <a:gd name="connsiteY137" fmla="*/ 203458 h 493127"/>
              <a:gd name="connsiteX138" fmla="*/ 315856 w 565545"/>
              <a:gd name="connsiteY138" fmla="*/ 203458 h 493127"/>
              <a:gd name="connsiteX139" fmla="*/ 323047 w 565545"/>
              <a:gd name="connsiteY139" fmla="*/ 202021 h 493127"/>
              <a:gd name="connsiteX140" fmla="*/ 330238 w 565545"/>
              <a:gd name="connsiteY140" fmla="*/ 204895 h 493127"/>
              <a:gd name="connsiteX141" fmla="*/ 337429 w 565545"/>
              <a:gd name="connsiteY141" fmla="*/ 212079 h 493127"/>
              <a:gd name="connsiteX142" fmla="*/ 338867 w 565545"/>
              <a:gd name="connsiteY142" fmla="*/ 220700 h 493127"/>
              <a:gd name="connsiteX143" fmla="*/ 337429 w 565545"/>
              <a:gd name="connsiteY143" fmla="*/ 229321 h 493127"/>
              <a:gd name="connsiteX144" fmla="*/ 333114 w 565545"/>
              <a:gd name="connsiteY144" fmla="*/ 236505 h 493127"/>
              <a:gd name="connsiteX145" fmla="*/ 327362 w 565545"/>
              <a:gd name="connsiteY145" fmla="*/ 243690 h 493127"/>
              <a:gd name="connsiteX146" fmla="*/ 320171 w 565545"/>
              <a:gd name="connsiteY146" fmla="*/ 248000 h 493127"/>
              <a:gd name="connsiteX147" fmla="*/ 311541 w 565545"/>
              <a:gd name="connsiteY147" fmla="*/ 249437 h 493127"/>
              <a:gd name="connsiteX148" fmla="*/ 302912 w 565545"/>
              <a:gd name="connsiteY148" fmla="*/ 246563 h 493127"/>
              <a:gd name="connsiteX149" fmla="*/ 298598 w 565545"/>
              <a:gd name="connsiteY149" fmla="*/ 243690 h 493127"/>
              <a:gd name="connsiteX150" fmla="*/ 297160 w 565545"/>
              <a:gd name="connsiteY150" fmla="*/ 240816 h 493127"/>
              <a:gd name="connsiteX151" fmla="*/ 295721 w 565545"/>
              <a:gd name="connsiteY151" fmla="*/ 237942 h 493127"/>
              <a:gd name="connsiteX152" fmla="*/ 295721 w 565545"/>
              <a:gd name="connsiteY152" fmla="*/ 235069 h 493127"/>
              <a:gd name="connsiteX153" fmla="*/ 292845 w 565545"/>
              <a:gd name="connsiteY153" fmla="*/ 239379 h 493127"/>
              <a:gd name="connsiteX154" fmla="*/ 277025 w 565545"/>
              <a:gd name="connsiteY154" fmla="*/ 229321 h 493127"/>
              <a:gd name="connsiteX155" fmla="*/ 28601 w 565545"/>
              <a:gd name="connsiteY155" fmla="*/ 157593 h 493127"/>
              <a:gd name="connsiteX156" fmla="*/ 30037 w 565545"/>
              <a:gd name="connsiteY156" fmla="*/ 170525 h 493127"/>
              <a:gd name="connsiteX157" fmla="*/ 50136 w 565545"/>
              <a:gd name="connsiteY157" fmla="*/ 161904 h 493127"/>
              <a:gd name="connsiteX158" fmla="*/ 255500 w 565545"/>
              <a:gd name="connsiteY158" fmla="*/ 149094 h 493127"/>
              <a:gd name="connsiteX159" fmla="*/ 213874 w 565545"/>
              <a:gd name="connsiteY159" fmla="*/ 362681 h 493127"/>
              <a:gd name="connsiteX160" fmla="*/ 472244 w 565545"/>
              <a:gd name="connsiteY160" fmla="*/ 435788 h 493127"/>
              <a:gd name="connsiteX161" fmla="*/ 532531 w 565545"/>
              <a:gd name="connsiteY161" fmla="*/ 182064 h 493127"/>
              <a:gd name="connsiteX162" fmla="*/ 152130 w 565545"/>
              <a:gd name="connsiteY162" fmla="*/ 144835 h 493127"/>
              <a:gd name="connsiteX163" fmla="*/ 170746 w 565545"/>
              <a:gd name="connsiteY163" fmla="*/ 156283 h 493127"/>
              <a:gd name="connsiteX164" fmla="*/ 154994 w 565545"/>
              <a:gd name="connsiteY164" fmla="*/ 167731 h 493127"/>
              <a:gd name="connsiteX165" fmla="*/ 152130 w 565545"/>
              <a:gd name="connsiteY165" fmla="*/ 166300 h 493127"/>
              <a:gd name="connsiteX166" fmla="*/ 149265 w 565545"/>
              <a:gd name="connsiteY166" fmla="*/ 163438 h 493127"/>
              <a:gd name="connsiteX167" fmla="*/ 144969 w 565545"/>
              <a:gd name="connsiteY167" fmla="*/ 163438 h 493127"/>
              <a:gd name="connsiteX168" fmla="*/ 140673 w 565545"/>
              <a:gd name="connsiteY168" fmla="*/ 164869 h 493127"/>
              <a:gd name="connsiteX169" fmla="*/ 136377 w 565545"/>
              <a:gd name="connsiteY169" fmla="*/ 170593 h 493127"/>
              <a:gd name="connsiteX170" fmla="*/ 134945 w 565545"/>
              <a:gd name="connsiteY170" fmla="*/ 174886 h 493127"/>
              <a:gd name="connsiteX171" fmla="*/ 136377 w 565545"/>
              <a:gd name="connsiteY171" fmla="*/ 182040 h 493127"/>
              <a:gd name="connsiteX172" fmla="*/ 140673 w 565545"/>
              <a:gd name="connsiteY172" fmla="*/ 187764 h 493127"/>
              <a:gd name="connsiteX173" fmla="*/ 144969 w 565545"/>
              <a:gd name="connsiteY173" fmla="*/ 192057 h 493127"/>
              <a:gd name="connsiteX174" fmla="*/ 149265 w 565545"/>
              <a:gd name="connsiteY174" fmla="*/ 196350 h 493127"/>
              <a:gd name="connsiteX175" fmla="*/ 154994 w 565545"/>
              <a:gd name="connsiteY175" fmla="*/ 197781 h 493127"/>
              <a:gd name="connsiteX176" fmla="*/ 160722 w 565545"/>
              <a:gd name="connsiteY176" fmla="*/ 194919 h 493127"/>
              <a:gd name="connsiteX177" fmla="*/ 163586 w 565545"/>
              <a:gd name="connsiteY177" fmla="*/ 192057 h 493127"/>
              <a:gd name="connsiteX178" fmla="*/ 165018 w 565545"/>
              <a:gd name="connsiteY178" fmla="*/ 187764 h 493127"/>
              <a:gd name="connsiteX179" fmla="*/ 165018 w 565545"/>
              <a:gd name="connsiteY179" fmla="*/ 184902 h 493127"/>
              <a:gd name="connsiteX180" fmla="*/ 163586 w 565545"/>
              <a:gd name="connsiteY180" fmla="*/ 180609 h 493127"/>
              <a:gd name="connsiteX181" fmla="*/ 179339 w 565545"/>
              <a:gd name="connsiteY181" fmla="*/ 169162 h 493127"/>
              <a:gd name="connsiteX182" fmla="*/ 183635 w 565545"/>
              <a:gd name="connsiteY182" fmla="*/ 177748 h 493127"/>
              <a:gd name="connsiteX183" fmla="*/ 183635 w 565545"/>
              <a:gd name="connsiteY183" fmla="*/ 189195 h 493127"/>
              <a:gd name="connsiteX184" fmla="*/ 179339 w 565545"/>
              <a:gd name="connsiteY184" fmla="*/ 199212 h 493127"/>
              <a:gd name="connsiteX185" fmla="*/ 170746 w 565545"/>
              <a:gd name="connsiteY185" fmla="*/ 207798 h 493127"/>
              <a:gd name="connsiteX186" fmla="*/ 157858 w 565545"/>
              <a:gd name="connsiteY186" fmla="*/ 213522 h 493127"/>
              <a:gd name="connsiteX187" fmla="*/ 144969 w 565545"/>
              <a:gd name="connsiteY187" fmla="*/ 213522 h 493127"/>
              <a:gd name="connsiteX188" fmla="*/ 133513 w 565545"/>
              <a:gd name="connsiteY188" fmla="*/ 209229 h 493127"/>
              <a:gd name="connsiteX189" fmla="*/ 123488 w 565545"/>
              <a:gd name="connsiteY189" fmla="*/ 199212 h 493127"/>
              <a:gd name="connsiteX190" fmla="*/ 117760 w 565545"/>
              <a:gd name="connsiteY190" fmla="*/ 186333 h 493127"/>
              <a:gd name="connsiteX191" fmla="*/ 116328 w 565545"/>
              <a:gd name="connsiteY191" fmla="*/ 173455 h 493127"/>
              <a:gd name="connsiteX192" fmla="*/ 122056 w 565545"/>
              <a:gd name="connsiteY192" fmla="*/ 162007 h 493127"/>
              <a:gd name="connsiteX193" fmla="*/ 132081 w 565545"/>
              <a:gd name="connsiteY193" fmla="*/ 151990 h 493127"/>
              <a:gd name="connsiteX194" fmla="*/ 152130 w 565545"/>
              <a:gd name="connsiteY194" fmla="*/ 144835 h 493127"/>
              <a:gd name="connsiteX195" fmla="*/ 2759 w 565545"/>
              <a:gd name="connsiteY195" fmla="*/ 131730 h 493127"/>
              <a:gd name="connsiteX196" fmla="*/ 71671 w 565545"/>
              <a:gd name="connsiteY196" fmla="*/ 150409 h 493127"/>
              <a:gd name="connsiteX197" fmla="*/ 73107 w 565545"/>
              <a:gd name="connsiteY197" fmla="*/ 170525 h 493127"/>
              <a:gd name="connsiteX198" fmla="*/ 8502 w 565545"/>
              <a:gd name="connsiteY198" fmla="*/ 200699 h 493127"/>
              <a:gd name="connsiteX199" fmla="*/ 7066 w 565545"/>
              <a:gd name="connsiteY199" fmla="*/ 179146 h 493127"/>
              <a:gd name="connsiteX200" fmla="*/ 15680 w 565545"/>
              <a:gd name="connsiteY200" fmla="*/ 176272 h 493127"/>
              <a:gd name="connsiteX201" fmla="*/ 14244 w 565545"/>
              <a:gd name="connsiteY201" fmla="*/ 154720 h 493127"/>
              <a:gd name="connsiteX202" fmla="*/ 4195 w 565545"/>
              <a:gd name="connsiteY202" fmla="*/ 153283 h 493127"/>
              <a:gd name="connsiteX203" fmla="*/ 242581 w 565545"/>
              <a:gd name="connsiteY203" fmla="*/ 127592 h 493127"/>
              <a:gd name="connsiteX204" fmla="*/ 565545 w 565545"/>
              <a:gd name="connsiteY204" fmla="*/ 159128 h 493127"/>
              <a:gd name="connsiteX205" fmla="*/ 493775 w 565545"/>
              <a:gd name="connsiteY205" fmla="*/ 461591 h 493127"/>
              <a:gd name="connsiteX206" fmla="*/ 261242 w 565545"/>
              <a:gd name="connsiteY206" fmla="*/ 493127 h 493127"/>
              <a:gd name="connsiteX207" fmla="*/ 0 w 565545"/>
              <a:gd name="connsiteY207" fmla="*/ 399951 h 493127"/>
              <a:gd name="connsiteX208" fmla="*/ 195214 w 565545"/>
              <a:gd name="connsiteY208" fmla="*/ 369849 h 493127"/>
              <a:gd name="connsiteX209" fmla="*/ 345994 w 565545"/>
              <a:gd name="connsiteY209" fmla="*/ 77420 h 493127"/>
              <a:gd name="connsiteX210" fmla="*/ 344557 w 565545"/>
              <a:gd name="connsiteY210" fmla="*/ 80289 h 493127"/>
              <a:gd name="connsiteX211" fmla="*/ 341684 w 565545"/>
              <a:gd name="connsiteY211" fmla="*/ 83157 h 493127"/>
              <a:gd name="connsiteX212" fmla="*/ 337373 w 565545"/>
              <a:gd name="connsiteY212" fmla="*/ 87459 h 493127"/>
              <a:gd name="connsiteX213" fmla="*/ 338810 w 565545"/>
              <a:gd name="connsiteY213" fmla="*/ 90327 h 493127"/>
              <a:gd name="connsiteX214" fmla="*/ 341684 w 565545"/>
              <a:gd name="connsiteY214" fmla="*/ 93196 h 493127"/>
              <a:gd name="connsiteX215" fmla="*/ 345994 w 565545"/>
              <a:gd name="connsiteY215" fmla="*/ 91762 h 493127"/>
              <a:gd name="connsiteX216" fmla="*/ 350305 w 565545"/>
              <a:gd name="connsiteY216" fmla="*/ 87459 h 493127"/>
              <a:gd name="connsiteX217" fmla="*/ 348868 w 565545"/>
              <a:gd name="connsiteY217" fmla="*/ 81723 h 493127"/>
              <a:gd name="connsiteX218" fmla="*/ 192358 w 565545"/>
              <a:gd name="connsiteY218" fmla="*/ 57297 h 493127"/>
              <a:gd name="connsiteX219" fmla="*/ 180893 w 565545"/>
              <a:gd name="connsiteY219" fmla="*/ 70189 h 493127"/>
              <a:gd name="connsiteX220" fmla="*/ 192358 w 565545"/>
              <a:gd name="connsiteY220" fmla="*/ 81648 h 493127"/>
              <a:gd name="connsiteX221" fmla="*/ 196657 w 565545"/>
              <a:gd name="connsiteY221" fmla="*/ 83081 h 493127"/>
              <a:gd name="connsiteX222" fmla="*/ 199523 w 565545"/>
              <a:gd name="connsiteY222" fmla="*/ 84513 h 493127"/>
              <a:gd name="connsiteX223" fmla="*/ 203823 w 565545"/>
              <a:gd name="connsiteY223" fmla="*/ 84513 h 493127"/>
              <a:gd name="connsiteX224" fmla="*/ 206689 w 565545"/>
              <a:gd name="connsiteY224" fmla="*/ 81648 h 493127"/>
              <a:gd name="connsiteX225" fmla="*/ 205256 w 565545"/>
              <a:gd name="connsiteY225" fmla="*/ 68756 h 493127"/>
              <a:gd name="connsiteX226" fmla="*/ 340247 w 565545"/>
              <a:gd name="connsiteY226" fmla="*/ 50172 h 493127"/>
              <a:gd name="connsiteX227" fmla="*/ 347431 w 565545"/>
              <a:gd name="connsiteY227" fmla="*/ 50172 h 493127"/>
              <a:gd name="connsiteX228" fmla="*/ 353178 w 565545"/>
              <a:gd name="connsiteY228" fmla="*/ 54474 h 493127"/>
              <a:gd name="connsiteX229" fmla="*/ 357489 w 565545"/>
              <a:gd name="connsiteY229" fmla="*/ 60211 h 493127"/>
              <a:gd name="connsiteX230" fmla="*/ 367547 w 565545"/>
              <a:gd name="connsiteY230" fmla="*/ 77420 h 493127"/>
              <a:gd name="connsiteX231" fmla="*/ 370420 w 565545"/>
              <a:gd name="connsiteY231" fmla="*/ 81723 h 493127"/>
              <a:gd name="connsiteX232" fmla="*/ 374731 w 565545"/>
              <a:gd name="connsiteY232" fmla="*/ 86025 h 493127"/>
              <a:gd name="connsiteX233" fmla="*/ 358926 w 565545"/>
              <a:gd name="connsiteY233" fmla="*/ 96064 h 493127"/>
              <a:gd name="connsiteX234" fmla="*/ 357489 w 565545"/>
              <a:gd name="connsiteY234" fmla="*/ 94630 h 493127"/>
              <a:gd name="connsiteX235" fmla="*/ 356052 w 565545"/>
              <a:gd name="connsiteY235" fmla="*/ 91762 h 493127"/>
              <a:gd name="connsiteX236" fmla="*/ 351742 w 565545"/>
              <a:gd name="connsiteY236" fmla="*/ 100366 h 493127"/>
              <a:gd name="connsiteX237" fmla="*/ 344557 w 565545"/>
              <a:gd name="connsiteY237" fmla="*/ 106103 h 493127"/>
              <a:gd name="connsiteX238" fmla="*/ 338810 w 565545"/>
              <a:gd name="connsiteY238" fmla="*/ 107537 h 493127"/>
              <a:gd name="connsiteX239" fmla="*/ 333063 w 565545"/>
              <a:gd name="connsiteY239" fmla="*/ 108971 h 493127"/>
              <a:gd name="connsiteX240" fmla="*/ 327315 w 565545"/>
              <a:gd name="connsiteY240" fmla="*/ 106103 h 493127"/>
              <a:gd name="connsiteX241" fmla="*/ 321568 w 565545"/>
              <a:gd name="connsiteY241" fmla="*/ 101800 h 493127"/>
              <a:gd name="connsiteX242" fmla="*/ 320131 w 565545"/>
              <a:gd name="connsiteY242" fmla="*/ 94630 h 493127"/>
              <a:gd name="connsiteX243" fmla="*/ 321568 w 565545"/>
              <a:gd name="connsiteY243" fmla="*/ 88893 h 493127"/>
              <a:gd name="connsiteX244" fmla="*/ 324442 w 565545"/>
              <a:gd name="connsiteY244" fmla="*/ 84591 h 493127"/>
              <a:gd name="connsiteX245" fmla="*/ 328752 w 565545"/>
              <a:gd name="connsiteY245" fmla="*/ 80289 h 493127"/>
              <a:gd name="connsiteX246" fmla="*/ 333063 w 565545"/>
              <a:gd name="connsiteY246" fmla="*/ 75986 h 493127"/>
              <a:gd name="connsiteX247" fmla="*/ 337373 w 565545"/>
              <a:gd name="connsiteY247" fmla="*/ 73118 h 493127"/>
              <a:gd name="connsiteX248" fmla="*/ 340247 w 565545"/>
              <a:gd name="connsiteY248" fmla="*/ 70250 h 493127"/>
              <a:gd name="connsiteX249" fmla="*/ 340247 w 565545"/>
              <a:gd name="connsiteY249" fmla="*/ 65947 h 493127"/>
              <a:gd name="connsiteX250" fmla="*/ 335936 w 565545"/>
              <a:gd name="connsiteY250" fmla="*/ 64513 h 493127"/>
              <a:gd name="connsiteX251" fmla="*/ 331626 w 565545"/>
              <a:gd name="connsiteY251" fmla="*/ 65947 h 493127"/>
              <a:gd name="connsiteX252" fmla="*/ 328752 w 565545"/>
              <a:gd name="connsiteY252" fmla="*/ 67382 h 493127"/>
              <a:gd name="connsiteX253" fmla="*/ 328752 w 565545"/>
              <a:gd name="connsiteY253" fmla="*/ 70250 h 493127"/>
              <a:gd name="connsiteX254" fmla="*/ 327315 w 565545"/>
              <a:gd name="connsiteY254" fmla="*/ 71684 h 493127"/>
              <a:gd name="connsiteX255" fmla="*/ 328752 w 565545"/>
              <a:gd name="connsiteY255" fmla="*/ 73118 h 493127"/>
              <a:gd name="connsiteX256" fmla="*/ 312947 w 565545"/>
              <a:gd name="connsiteY256" fmla="*/ 83157 h 493127"/>
              <a:gd name="connsiteX257" fmla="*/ 311510 w 565545"/>
              <a:gd name="connsiteY257" fmla="*/ 74552 h 493127"/>
              <a:gd name="connsiteX258" fmla="*/ 314384 w 565545"/>
              <a:gd name="connsiteY258" fmla="*/ 65947 h 493127"/>
              <a:gd name="connsiteX259" fmla="*/ 320131 w 565545"/>
              <a:gd name="connsiteY259" fmla="*/ 60211 h 493127"/>
              <a:gd name="connsiteX260" fmla="*/ 327315 w 565545"/>
              <a:gd name="connsiteY260" fmla="*/ 55909 h 493127"/>
              <a:gd name="connsiteX261" fmla="*/ 340247 w 565545"/>
              <a:gd name="connsiteY261" fmla="*/ 50172 h 493127"/>
              <a:gd name="connsiteX262" fmla="*/ 57416 w 565545"/>
              <a:gd name="connsiteY262" fmla="*/ 48693 h 493127"/>
              <a:gd name="connsiteX263" fmla="*/ 53106 w 565545"/>
              <a:gd name="connsiteY263" fmla="*/ 50126 h 493127"/>
              <a:gd name="connsiteX264" fmla="*/ 51669 w 565545"/>
              <a:gd name="connsiteY264" fmla="*/ 54424 h 493127"/>
              <a:gd name="connsiteX265" fmla="*/ 53106 w 565545"/>
              <a:gd name="connsiteY265" fmla="*/ 58722 h 493127"/>
              <a:gd name="connsiteX266" fmla="*/ 60290 w 565545"/>
              <a:gd name="connsiteY266" fmla="*/ 63020 h 493127"/>
              <a:gd name="connsiteX267" fmla="*/ 67474 w 565545"/>
              <a:gd name="connsiteY267" fmla="*/ 60155 h 493127"/>
              <a:gd name="connsiteX268" fmla="*/ 71785 w 565545"/>
              <a:gd name="connsiteY268" fmla="*/ 55856 h 493127"/>
              <a:gd name="connsiteX269" fmla="*/ 67474 w 565545"/>
              <a:gd name="connsiteY269" fmla="*/ 54424 h 493127"/>
              <a:gd name="connsiteX270" fmla="*/ 63163 w 565545"/>
              <a:gd name="connsiteY270" fmla="*/ 51558 h 493127"/>
              <a:gd name="connsiteX271" fmla="*/ 57416 w 565545"/>
              <a:gd name="connsiteY271" fmla="*/ 48693 h 493127"/>
              <a:gd name="connsiteX272" fmla="*/ 212421 w 565545"/>
              <a:gd name="connsiteY272" fmla="*/ 34378 h 493127"/>
              <a:gd name="connsiteX273" fmla="*/ 203823 w 565545"/>
              <a:gd name="connsiteY273" fmla="*/ 45838 h 493127"/>
              <a:gd name="connsiteX274" fmla="*/ 213855 w 565545"/>
              <a:gd name="connsiteY274" fmla="*/ 54432 h 493127"/>
              <a:gd name="connsiteX275" fmla="*/ 221020 w 565545"/>
              <a:gd name="connsiteY275" fmla="*/ 58729 h 493127"/>
              <a:gd name="connsiteX276" fmla="*/ 226753 w 565545"/>
              <a:gd name="connsiteY276" fmla="*/ 55864 h 493127"/>
              <a:gd name="connsiteX277" fmla="*/ 228186 w 565545"/>
              <a:gd name="connsiteY277" fmla="*/ 50135 h 493127"/>
              <a:gd name="connsiteX278" fmla="*/ 223886 w 565545"/>
              <a:gd name="connsiteY278" fmla="*/ 44405 h 493127"/>
              <a:gd name="connsiteX279" fmla="*/ 511087 w 565545"/>
              <a:gd name="connsiteY279" fmla="*/ 34255 h 493127"/>
              <a:gd name="connsiteX280" fmla="*/ 525446 w 565545"/>
              <a:gd name="connsiteY280" fmla="*/ 35692 h 493127"/>
              <a:gd name="connsiteX281" fmla="*/ 536933 w 565545"/>
              <a:gd name="connsiteY281" fmla="*/ 41439 h 493127"/>
              <a:gd name="connsiteX282" fmla="*/ 545548 w 565545"/>
              <a:gd name="connsiteY282" fmla="*/ 51497 h 493127"/>
              <a:gd name="connsiteX283" fmla="*/ 549855 w 565545"/>
              <a:gd name="connsiteY283" fmla="*/ 65866 h 493127"/>
              <a:gd name="connsiteX284" fmla="*/ 522574 w 565545"/>
              <a:gd name="connsiteY284" fmla="*/ 65866 h 493127"/>
              <a:gd name="connsiteX285" fmla="*/ 518267 w 565545"/>
              <a:gd name="connsiteY285" fmla="*/ 58682 h 493127"/>
              <a:gd name="connsiteX286" fmla="*/ 511087 w 565545"/>
              <a:gd name="connsiteY286" fmla="*/ 55808 h 493127"/>
              <a:gd name="connsiteX287" fmla="*/ 503908 w 565545"/>
              <a:gd name="connsiteY287" fmla="*/ 57245 h 493127"/>
              <a:gd name="connsiteX288" fmla="*/ 501037 w 565545"/>
              <a:gd name="connsiteY288" fmla="*/ 61555 h 493127"/>
              <a:gd name="connsiteX289" fmla="*/ 498165 w 565545"/>
              <a:gd name="connsiteY289" fmla="*/ 67303 h 493127"/>
              <a:gd name="connsiteX290" fmla="*/ 498165 w 565545"/>
              <a:gd name="connsiteY290" fmla="*/ 74487 h 493127"/>
              <a:gd name="connsiteX291" fmla="*/ 498165 w 565545"/>
              <a:gd name="connsiteY291" fmla="*/ 81671 h 493127"/>
              <a:gd name="connsiteX292" fmla="*/ 501037 w 565545"/>
              <a:gd name="connsiteY292" fmla="*/ 87419 h 493127"/>
              <a:gd name="connsiteX293" fmla="*/ 503908 w 565545"/>
              <a:gd name="connsiteY293" fmla="*/ 91729 h 493127"/>
              <a:gd name="connsiteX294" fmla="*/ 511087 w 565545"/>
              <a:gd name="connsiteY294" fmla="*/ 93166 h 493127"/>
              <a:gd name="connsiteX295" fmla="*/ 519702 w 565545"/>
              <a:gd name="connsiteY295" fmla="*/ 90292 h 493127"/>
              <a:gd name="connsiteX296" fmla="*/ 522574 w 565545"/>
              <a:gd name="connsiteY296" fmla="*/ 83108 h 493127"/>
              <a:gd name="connsiteX297" fmla="*/ 551291 w 565545"/>
              <a:gd name="connsiteY297" fmla="*/ 83108 h 493127"/>
              <a:gd name="connsiteX298" fmla="*/ 545548 w 565545"/>
              <a:gd name="connsiteY298" fmla="*/ 96040 h 493127"/>
              <a:gd name="connsiteX299" fmla="*/ 536933 w 565545"/>
              <a:gd name="connsiteY299" fmla="*/ 106098 h 493127"/>
              <a:gd name="connsiteX300" fmla="*/ 525446 w 565545"/>
              <a:gd name="connsiteY300" fmla="*/ 113282 h 493127"/>
              <a:gd name="connsiteX301" fmla="*/ 511087 w 565545"/>
              <a:gd name="connsiteY301" fmla="*/ 114719 h 493127"/>
              <a:gd name="connsiteX302" fmla="*/ 493857 w 565545"/>
              <a:gd name="connsiteY302" fmla="*/ 111845 h 493127"/>
              <a:gd name="connsiteX303" fmla="*/ 480935 w 565545"/>
              <a:gd name="connsiteY303" fmla="*/ 104661 h 493127"/>
              <a:gd name="connsiteX304" fmla="*/ 472320 w 565545"/>
              <a:gd name="connsiteY304" fmla="*/ 91729 h 493127"/>
              <a:gd name="connsiteX305" fmla="*/ 469448 w 565545"/>
              <a:gd name="connsiteY305" fmla="*/ 74487 h 493127"/>
              <a:gd name="connsiteX306" fmla="*/ 472320 w 565545"/>
              <a:gd name="connsiteY306" fmla="*/ 58682 h 493127"/>
              <a:gd name="connsiteX307" fmla="*/ 480935 w 565545"/>
              <a:gd name="connsiteY307" fmla="*/ 45750 h 493127"/>
              <a:gd name="connsiteX308" fmla="*/ 493857 w 565545"/>
              <a:gd name="connsiteY308" fmla="*/ 37129 h 493127"/>
              <a:gd name="connsiteX309" fmla="*/ 511087 w 565545"/>
              <a:gd name="connsiteY309" fmla="*/ 34255 h 493127"/>
              <a:gd name="connsiteX310" fmla="*/ 417704 w 565545"/>
              <a:gd name="connsiteY310" fmla="*/ 17158 h 493127"/>
              <a:gd name="connsiteX311" fmla="*/ 413406 w 565545"/>
              <a:gd name="connsiteY311" fmla="*/ 18588 h 493127"/>
              <a:gd name="connsiteX312" fmla="*/ 411974 w 565545"/>
              <a:gd name="connsiteY312" fmla="*/ 21447 h 493127"/>
              <a:gd name="connsiteX313" fmla="*/ 410542 w 565545"/>
              <a:gd name="connsiteY313" fmla="*/ 25737 h 493127"/>
              <a:gd name="connsiteX314" fmla="*/ 411974 w 565545"/>
              <a:gd name="connsiteY314" fmla="*/ 28597 h 493127"/>
              <a:gd name="connsiteX315" fmla="*/ 414839 w 565545"/>
              <a:gd name="connsiteY315" fmla="*/ 31456 h 493127"/>
              <a:gd name="connsiteX316" fmla="*/ 419136 w 565545"/>
              <a:gd name="connsiteY316" fmla="*/ 34316 h 493127"/>
              <a:gd name="connsiteX317" fmla="*/ 422001 w 565545"/>
              <a:gd name="connsiteY317" fmla="*/ 35746 h 493127"/>
              <a:gd name="connsiteX318" fmla="*/ 426298 w 565545"/>
              <a:gd name="connsiteY318" fmla="*/ 35746 h 493127"/>
              <a:gd name="connsiteX319" fmla="*/ 430596 w 565545"/>
              <a:gd name="connsiteY319" fmla="*/ 34316 h 493127"/>
              <a:gd name="connsiteX320" fmla="*/ 432028 w 565545"/>
              <a:gd name="connsiteY320" fmla="*/ 31456 h 493127"/>
              <a:gd name="connsiteX321" fmla="*/ 433460 w 565545"/>
              <a:gd name="connsiteY321" fmla="*/ 27167 h 493127"/>
              <a:gd name="connsiteX322" fmla="*/ 432028 w 565545"/>
              <a:gd name="connsiteY322" fmla="*/ 24307 h 493127"/>
              <a:gd name="connsiteX323" fmla="*/ 429163 w 565545"/>
              <a:gd name="connsiteY323" fmla="*/ 21447 h 493127"/>
              <a:gd name="connsiteX324" fmla="*/ 424866 w 565545"/>
              <a:gd name="connsiteY324" fmla="*/ 20018 h 493127"/>
              <a:gd name="connsiteX325" fmla="*/ 422001 w 565545"/>
              <a:gd name="connsiteY325" fmla="*/ 18588 h 493127"/>
              <a:gd name="connsiteX326" fmla="*/ 417704 w 565545"/>
              <a:gd name="connsiteY326" fmla="*/ 17158 h 493127"/>
              <a:gd name="connsiteX327" fmla="*/ 66037 w 565545"/>
              <a:gd name="connsiteY327" fmla="*/ 12874 h 493127"/>
              <a:gd name="connsiteX328" fmla="*/ 76095 w 565545"/>
              <a:gd name="connsiteY328" fmla="*/ 14307 h 493127"/>
              <a:gd name="connsiteX329" fmla="*/ 84716 w 565545"/>
              <a:gd name="connsiteY329" fmla="*/ 20038 h 493127"/>
              <a:gd name="connsiteX330" fmla="*/ 93337 w 565545"/>
              <a:gd name="connsiteY330" fmla="*/ 27202 h 493127"/>
              <a:gd name="connsiteX331" fmla="*/ 101958 w 565545"/>
              <a:gd name="connsiteY331" fmla="*/ 41529 h 493127"/>
              <a:gd name="connsiteX332" fmla="*/ 104832 w 565545"/>
              <a:gd name="connsiteY332" fmla="*/ 51558 h 493127"/>
              <a:gd name="connsiteX333" fmla="*/ 100521 w 565545"/>
              <a:gd name="connsiteY333" fmla="*/ 58722 h 493127"/>
              <a:gd name="connsiteX334" fmla="*/ 94774 w 565545"/>
              <a:gd name="connsiteY334" fmla="*/ 64453 h 493127"/>
              <a:gd name="connsiteX335" fmla="*/ 76095 w 565545"/>
              <a:gd name="connsiteY335" fmla="*/ 81646 h 493127"/>
              <a:gd name="connsiteX336" fmla="*/ 70348 w 565545"/>
              <a:gd name="connsiteY336" fmla="*/ 87377 h 493127"/>
              <a:gd name="connsiteX337" fmla="*/ 67474 w 565545"/>
              <a:gd name="connsiteY337" fmla="*/ 93108 h 493127"/>
              <a:gd name="connsiteX338" fmla="*/ 51669 w 565545"/>
              <a:gd name="connsiteY338" fmla="*/ 75915 h 493127"/>
              <a:gd name="connsiteX339" fmla="*/ 53106 w 565545"/>
              <a:gd name="connsiteY339" fmla="*/ 73050 h 493127"/>
              <a:gd name="connsiteX340" fmla="*/ 55979 w 565545"/>
              <a:gd name="connsiteY340" fmla="*/ 71617 h 493127"/>
              <a:gd name="connsiteX341" fmla="*/ 55979 w 565545"/>
              <a:gd name="connsiteY341" fmla="*/ 70184 h 493127"/>
              <a:gd name="connsiteX342" fmla="*/ 44484 w 565545"/>
              <a:gd name="connsiteY342" fmla="*/ 68751 h 493127"/>
              <a:gd name="connsiteX343" fmla="*/ 37300 w 565545"/>
              <a:gd name="connsiteY343" fmla="*/ 61588 h 493127"/>
              <a:gd name="connsiteX344" fmla="*/ 31553 w 565545"/>
              <a:gd name="connsiteY344" fmla="*/ 54424 h 493127"/>
              <a:gd name="connsiteX345" fmla="*/ 30116 w 565545"/>
              <a:gd name="connsiteY345" fmla="*/ 47260 h 493127"/>
              <a:gd name="connsiteX346" fmla="*/ 31553 w 565545"/>
              <a:gd name="connsiteY346" fmla="*/ 40096 h 493127"/>
              <a:gd name="connsiteX347" fmla="*/ 35863 w 565545"/>
              <a:gd name="connsiteY347" fmla="*/ 32932 h 493127"/>
              <a:gd name="connsiteX348" fmla="*/ 43048 w 565545"/>
              <a:gd name="connsiteY348" fmla="*/ 28634 h 493127"/>
              <a:gd name="connsiteX349" fmla="*/ 50232 w 565545"/>
              <a:gd name="connsiteY349" fmla="*/ 28634 h 493127"/>
              <a:gd name="connsiteX350" fmla="*/ 57416 w 565545"/>
              <a:gd name="connsiteY350" fmla="*/ 31500 h 493127"/>
              <a:gd name="connsiteX351" fmla="*/ 63163 w 565545"/>
              <a:gd name="connsiteY351" fmla="*/ 35798 h 493127"/>
              <a:gd name="connsiteX352" fmla="*/ 68911 w 565545"/>
              <a:gd name="connsiteY352" fmla="*/ 40096 h 493127"/>
              <a:gd name="connsiteX353" fmla="*/ 74658 w 565545"/>
              <a:gd name="connsiteY353" fmla="*/ 44394 h 493127"/>
              <a:gd name="connsiteX354" fmla="*/ 78969 w 565545"/>
              <a:gd name="connsiteY354" fmla="*/ 47260 h 493127"/>
              <a:gd name="connsiteX355" fmla="*/ 83279 w 565545"/>
              <a:gd name="connsiteY355" fmla="*/ 45827 h 493127"/>
              <a:gd name="connsiteX356" fmla="*/ 84716 w 565545"/>
              <a:gd name="connsiteY356" fmla="*/ 41529 h 493127"/>
              <a:gd name="connsiteX357" fmla="*/ 81842 w 565545"/>
              <a:gd name="connsiteY357" fmla="*/ 35798 h 493127"/>
              <a:gd name="connsiteX358" fmla="*/ 78969 w 565545"/>
              <a:gd name="connsiteY358" fmla="*/ 32932 h 493127"/>
              <a:gd name="connsiteX359" fmla="*/ 76095 w 565545"/>
              <a:gd name="connsiteY359" fmla="*/ 32932 h 493127"/>
              <a:gd name="connsiteX360" fmla="*/ 73221 w 565545"/>
              <a:gd name="connsiteY360" fmla="*/ 32932 h 493127"/>
              <a:gd name="connsiteX361" fmla="*/ 71785 w 565545"/>
              <a:gd name="connsiteY361" fmla="*/ 34365 h 493127"/>
              <a:gd name="connsiteX362" fmla="*/ 57416 w 565545"/>
              <a:gd name="connsiteY362" fmla="*/ 18605 h 493127"/>
              <a:gd name="connsiteX363" fmla="*/ 66037 w 565545"/>
              <a:gd name="connsiteY363" fmla="*/ 12874 h 493127"/>
              <a:gd name="connsiteX364" fmla="*/ 416271 w 565545"/>
              <a:gd name="connsiteY364" fmla="*/ 0 h 493127"/>
              <a:gd name="connsiteX365" fmla="*/ 424866 w 565545"/>
              <a:gd name="connsiteY365" fmla="*/ 0 h 493127"/>
              <a:gd name="connsiteX366" fmla="*/ 432028 w 565545"/>
              <a:gd name="connsiteY366" fmla="*/ 2860 h 493127"/>
              <a:gd name="connsiteX367" fmla="*/ 440622 w 565545"/>
              <a:gd name="connsiteY367" fmla="*/ 7149 h 493127"/>
              <a:gd name="connsiteX368" fmla="*/ 446352 w 565545"/>
              <a:gd name="connsiteY368" fmla="*/ 14298 h 493127"/>
              <a:gd name="connsiteX369" fmla="*/ 449217 w 565545"/>
              <a:gd name="connsiteY369" fmla="*/ 22877 h 493127"/>
              <a:gd name="connsiteX370" fmla="*/ 446352 w 565545"/>
              <a:gd name="connsiteY370" fmla="*/ 31456 h 493127"/>
              <a:gd name="connsiteX371" fmla="*/ 444920 w 565545"/>
              <a:gd name="connsiteY371" fmla="*/ 35746 h 493127"/>
              <a:gd name="connsiteX372" fmla="*/ 440622 w 565545"/>
              <a:gd name="connsiteY372" fmla="*/ 38605 h 493127"/>
              <a:gd name="connsiteX373" fmla="*/ 437758 w 565545"/>
              <a:gd name="connsiteY373" fmla="*/ 40035 h 493127"/>
              <a:gd name="connsiteX374" fmla="*/ 434893 w 565545"/>
              <a:gd name="connsiteY374" fmla="*/ 41465 h 493127"/>
              <a:gd name="connsiteX375" fmla="*/ 440622 w 565545"/>
              <a:gd name="connsiteY375" fmla="*/ 42895 h 493127"/>
              <a:gd name="connsiteX376" fmla="*/ 433460 w 565545"/>
              <a:gd name="connsiteY376" fmla="*/ 58623 h 493127"/>
              <a:gd name="connsiteX377" fmla="*/ 374731 w 565545"/>
              <a:gd name="connsiteY377" fmla="*/ 32886 h 493127"/>
              <a:gd name="connsiteX378" fmla="*/ 381893 w 565545"/>
              <a:gd name="connsiteY378" fmla="*/ 15728 h 493127"/>
              <a:gd name="connsiteX379" fmla="*/ 401947 w 565545"/>
              <a:gd name="connsiteY379" fmla="*/ 25737 h 493127"/>
              <a:gd name="connsiteX380" fmla="*/ 400515 w 565545"/>
              <a:gd name="connsiteY380" fmla="*/ 18588 h 493127"/>
              <a:gd name="connsiteX381" fmla="*/ 401947 w 565545"/>
              <a:gd name="connsiteY381" fmla="*/ 11439 h 493127"/>
              <a:gd name="connsiteX382" fmla="*/ 407677 w 565545"/>
              <a:gd name="connsiteY382" fmla="*/ 2860 h 493127"/>
              <a:gd name="connsiteX383" fmla="*/ 416271 w 565545"/>
              <a:gd name="connsiteY383" fmla="*/ 0 h 493127"/>
              <a:gd name="connsiteX384" fmla="*/ 206689 w 565545"/>
              <a:gd name="connsiteY384" fmla="*/ 0 h 493127"/>
              <a:gd name="connsiteX385" fmla="*/ 243950 w 565545"/>
              <a:gd name="connsiteY385" fmla="*/ 34378 h 493127"/>
              <a:gd name="connsiteX386" fmla="*/ 252549 w 565545"/>
              <a:gd name="connsiteY386" fmla="*/ 44405 h 493127"/>
              <a:gd name="connsiteX387" fmla="*/ 255415 w 565545"/>
              <a:gd name="connsiteY387" fmla="*/ 55864 h 493127"/>
              <a:gd name="connsiteX388" fmla="*/ 253982 w 565545"/>
              <a:gd name="connsiteY388" fmla="*/ 63027 h 493127"/>
              <a:gd name="connsiteX389" fmla="*/ 249683 w 565545"/>
              <a:gd name="connsiteY389" fmla="*/ 70189 h 493127"/>
              <a:gd name="connsiteX390" fmla="*/ 239651 w 565545"/>
              <a:gd name="connsiteY390" fmla="*/ 75918 h 493127"/>
              <a:gd name="connsiteX391" fmla="*/ 229619 w 565545"/>
              <a:gd name="connsiteY391" fmla="*/ 75918 h 493127"/>
              <a:gd name="connsiteX392" fmla="*/ 231052 w 565545"/>
              <a:gd name="connsiteY392" fmla="*/ 81648 h 493127"/>
              <a:gd name="connsiteX393" fmla="*/ 232485 w 565545"/>
              <a:gd name="connsiteY393" fmla="*/ 88810 h 493127"/>
              <a:gd name="connsiteX394" fmla="*/ 231052 w 565545"/>
              <a:gd name="connsiteY394" fmla="*/ 95972 h 493127"/>
              <a:gd name="connsiteX395" fmla="*/ 225320 w 565545"/>
              <a:gd name="connsiteY395" fmla="*/ 103134 h 493127"/>
              <a:gd name="connsiteX396" fmla="*/ 215288 w 565545"/>
              <a:gd name="connsiteY396" fmla="*/ 110297 h 493127"/>
              <a:gd name="connsiteX397" fmla="*/ 205256 w 565545"/>
              <a:gd name="connsiteY397" fmla="*/ 111729 h 493127"/>
              <a:gd name="connsiteX398" fmla="*/ 193791 w 565545"/>
              <a:gd name="connsiteY398" fmla="*/ 108864 h 493127"/>
              <a:gd name="connsiteX399" fmla="*/ 183759 w 565545"/>
              <a:gd name="connsiteY399" fmla="*/ 101702 h 493127"/>
              <a:gd name="connsiteX400" fmla="*/ 145065 w 565545"/>
              <a:gd name="connsiteY400" fmla="*/ 67324 h 49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</a:cxnLst>
            <a:rect l="l" t="t" r="r" b="b"/>
            <a:pathLst>
              <a:path w="565545" h="493127">
                <a:moveTo>
                  <a:pt x="162199" y="428621"/>
                </a:moveTo>
                <a:lnTo>
                  <a:pt x="132056" y="431488"/>
                </a:lnTo>
                <a:lnTo>
                  <a:pt x="196649" y="455857"/>
                </a:lnTo>
                <a:lnTo>
                  <a:pt x="235405" y="451556"/>
                </a:lnTo>
                <a:close/>
                <a:moveTo>
                  <a:pt x="310101" y="309494"/>
                </a:moveTo>
                <a:cubicBezTo>
                  <a:pt x="312978" y="308061"/>
                  <a:pt x="314417" y="308061"/>
                  <a:pt x="317294" y="309494"/>
                </a:cubicBezTo>
                <a:cubicBezTo>
                  <a:pt x="318733" y="309494"/>
                  <a:pt x="321610" y="310927"/>
                  <a:pt x="323049" y="312360"/>
                </a:cubicBezTo>
                <a:cubicBezTo>
                  <a:pt x="325926" y="313793"/>
                  <a:pt x="327365" y="315226"/>
                  <a:pt x="328804" y="318092"/>
                </a:cubicBezTo>
                <a:cubicBezTo>
                  <a:pt x="331681" y="320958"/>
                  <a:pt x="333120" y="323824"/>
                  <a:pt x="333120" y="326690"/>
                </a:cubicBezTo>
                <a:cubicBezTo>
                  <a:pt x="333120" y="329556"/>
                  <a:pt x="333120" y="330990"/>
                  <a:pt x="333120" y="333856"/>
                </a:cubicBezTo>
                <a:cubicBezTo>
                  <a:pt x="331681" y="336722"/>
                  <a:pt x="331681" y="339588"/>
                  <a:pt x="328804" y="341021"/>
                </a:cubicBezTo>
                <a:cubicBezTo>
                  <a:pt x="327365" y="343887"/>
                  <a:pt x="325926" y="345320"/>
                  <a:pt x="323049" y="346753"/>
                </a:cubicBezTo>
                <a:cubicBezTo>
                  <a:pt x="320172" y="349619"/>
                  <a:pt x="317294" y="349619"/>
                  <a:pt x="314417" y="351052"/>
                </a:cubicBezTo>
                <a:cubicBezTo>
                  <a:pt x="311539" y="351052"/>
                  <a:pt x="308662" y="351052"/>
                  <a:pt x="307223" y="351052"/>
                </a:cubicBezTo>
                <a:cubicBezTo>
                  <a:pt x="304346" y="351052"/>
                  <a:pt x="301468" y="349619"/>
                  <a:pt x="300030" y="348186"/>
                </a:cubicBezTo>
                <a:cubicBezTo>
                  <a:pt x="297152" y="346753"/>
                  <a:pt x="295714" y="343887"/>
                  <a:pt x="292836" y="342454"/>
                </a:cubicBezTo>
                <a:cubicBezTo>
                  <a:pt x="289959" y="336722"/>
                  <a:pt x="288520" y="332423"/>
                  <a:pt x="289959" y="328123"/>
                </a:cubicBezTo>
                <a:cubicBezTo>
                  <a:pt x="289959" y="323824"/>
                  <a:pt x="292836" y="320958"/>
                  <a:pt x="297152" y="316659"/>
                </a:cubicBezTo>
                <a:lnTo>
                  <a:pt x="302907" y="328123"/>
                </a:lnTo>
                <a:cubicBezTo>
                  <a:pt x="301468" y="329556"/>
                  <a:pt x="301468" y="329556"/>
                  <a:pt x="301468" y="330990"/>
                </a:cubicBezTo>
                <a:cubicBezTo>
                  <a:pt x="301468" y="330990"/>
                  <a:pt x="301468" y="332423"/>
                  <a:pt x="301468" y="333856"/>
                </a:cubicBezTo>
                <a:cubicBezTo>
                  <a:pt x="301468" y="333856"/>
                  <a:pt x="301468" y="335289"/>
                  <a:pt x="301468" y="336722"/>
                </a:cubicBezTo>
                <a:cubicBezTo>
                  <a:pt x="302907" y="338155"/>
                  <a:pt x="304346" y="338155"/>
                  <a:pt x="304346" y="339588"/>
                </a:cubicBezTo>
                <a:cubicBezTo>
                  <a:pt x="305785" y="339588"/>
                  <a:pt x="307223" y="339588"/>
                  <a:pt x="308662" y="339588"/>
                </a:cubicBezTo>
                <a:cubicBezTo>
                  <a:pt x="310101" y="339588"/>
                  <a:pt x="311539" y="339588"/>
                  <a:pt x="311539" y="338155"/>
                </a:cubicBezTo>
                <a:cubicBezTo>
                  <a:pt x="312978" y="338155"/>
                  <a:pt x="314417" y="336722"/>
                  <a:pt x="315855" y="336722"/>
                </a:cubicBezTo>
                <a:cubicBezTo>
                  <a:pt x="317294" y="335289"/>
                  <a:pt x="318733" y="335289"/>
                  <a:pt x="318733" y="333856"/>
                </a:cubicBezTo>
                <a:cubicBezTo>
                  <a:pt x="320172" y="332423"/>
                  <a:pt x="320172" y="332423"/>
                  <a:pt x="321610" y="330990"/>
                </a:cubicBezTo>
                <a:cubicBezTo>
                  <a:pt x="321610" y="329556"/>
                  <a:pt x="321610" y="328123"/>
                  <a:pt x="321610" y="326690"/>
                </a:cubicBezTo>
                <a:cubicBezTo>
                  <a:pt x="321610" y="326690"/>
                  <a:pt x="321610" y="325257"/>
                  <a:pt x="321610" y="323824"/>
                </a:cubicBezTo>
                <a:cubicBezTo>
                  <a:pt x="320172" y="322391"/>
                  <a:pt x="320172" y="322391"/>
                  <a:pt x="318733" y="322391"/>
                </a:cubicBezTo>
                <a:cubicBezTo>
                  <a:pt x="318733" y="320958"/>
                  <a:pt x="317294" y="320958"/>
                  <a:pt x="317294" y="320958"/>
                </a:cubicBezTo>
                <a:cubicBezTo>
                  <a:pt x="315855" y="320958"/>
                  <a:pt x="314417" y="320958"/>
                  <a:pt x="314417" y="320958"/>
                </a:cubicBezTo>
                <a:cubicBezTo>
                  <a:pt x="312978" y="320958"/>
                  <a:pt x="312978" y="320958"/>
                  <a:pt x="311539" y="322391"/>
                </a:cubicBezTo>
                <a:lnTo>
                  <a:pt x="304346" y="310927"/>
                </a:lnTo>
                <a:cubicBezTo>
                  <a:pt x="305785" y="310927"/>
                  <a:pt x="308662" y="309494"/>
                  <a:pt x="310101" y="309494"/>
                </a:cubicBezTo>
                <a:close/>
                <a:moveTo>
                  <a:pt x="137853" y="295266"/>
                </a:moveTo>
                <a:cubicBezTo>
                  <a:pt x="134976" y="295266"/>
                  <a:pt x="133537" y="295266"/>
                  <a:pt x="133537" y="296695"/>
                </a:cubicBezTo>
                <a:cubicBezTo>
                  <a:pt x="132099" y="296695"/>
                  <a:pt x="130660" y="298125"/>
                  <a:pt x="130660" y="299554"/>
                </a:cubicBezTo>
                <a:cubicBezTo>
                  <a:pt x="130660" y="300983"/>
                  <a:pt x="129222" y="300983"/>
                  <a:pt x="129222" y="302413"/>
                </a:cubicBezTo>
                <a:cubicBezTo>
                  <a:pt x="129222" y="303842"/>
                  <a:pt x="129222" y="305271"/>
                  <a:pt x="129222" y="306701"/>
                </a:cubicBezTo>
                <a:cubicBezTo>
                  <a:pt x="129222" y="308130"/>
                  <a:pt x="129222" y="309559"/>
                  <a:pt x="129222" y="310989"/>
                </a:cubicBezTo>
                <a:cubicBezTo>
                  <a:pt x="129222" y="312418"/>
                  <a:pt x="130660" y="313847"/>
                  <a:pt x="130660" y="315277"/>
                </a:cubicBezTo>
                <a:cubicBezTo>
                  <a:pt x="130660" y="316706"/>
                  <a:pt x="132099" y="316706"/>
                  <a:pt x="133537" y="318136"/>
                </a:cubicBezTo>
                <a:cubicBezTo>
                  <a:pt x="133537" y="318136"/>
                  <a:pt x="134976" y="318136"/>
                  <a:pt x="137853" y="318136"/>
                </a:cubicBezTo>
                <a:cubicBezTo>
                  <a:pt x="139291" y="318136"/>
                  <a:pt x="140730" y="318136"/>
                  <a:pt x="140730" y="318136"/>
                </a:cubicBezTo>
                <a:cubicBezTo>
                  <a:pt x="142168" y="316706"/>
                  <a:pt x="143607" y="316706"/>
                  <a:pt x="143607" y="315277"/>
                </a:cubicBezTo>
                <a:cubicBezTo>
                  <a:pt x="143607" y="313847"/>
                  <a:pt x="145045" y="312418"/>
                  <a:pt x="145045" y="310989"/>
                </a:cubicBezTo>
                <a:cubicBezTo>
                  <a:pt x="145045" y="309559"/>
                  <a:pt x="145045" y="308130"/>
                  <a:pt x="145045" y="306701"/>
                </a:cubicBezTo>
                <a:cubicBezTo>
                  <a:pt x="145045" y="305271"/>
                  <a:pt x="145045" y="303842"/>
                  <a:pt x="145045" y="302413"/>
                </a:cubicBezTo>
                <a:cubicBezTo>
                  <a:pt x="145045" y="300983"/>
                  <a:pt x="143607" y="300983"/>
                  <a:pt x="143607" y="299554"/>
                </a:cubicBezTo>
                <a:cubicBezTo>
                  <a:pt x="143607" y="298125"/>
                  <a:pt x="142168" y="296695"/>
                  <a:pt x="140730" y="296695"/>
                </a:cubicBezTo>
                <a:cubicBezTo>
                  <a:pt x="140730" y="295266"/>
                  <a:pt x="139291" y="295266"/>
                  <a:pt x="137853" y="295266"/>
                </a:cubicBezTo>
                <a:close/>
                <a:moveTo>
                  <a:pt x="401842" y="283745"/>
                </a:moveTo>
                <a:lnTo>
                  <a:pt x="413332" y="318123"/>
                </a:lnTo>
                <a:lnTo>
                  <a:pt x="430566" y="305231"/>
                </a:lnTo>
                <a:lnTo>
                  <a:pt x="403278" y="283745"/>
                </a:lnTo>
                <a:close/>
                <a:moveTo>
                  <a:pt x="111960" y="266679"/>
                </a:moveTo>
                <a:lnTo>
                  <a:pt x="129222" y="266679"/>
                </a:lnTo>
                <a:lnTo>
                  <a:pt x="129222" y="289549"/>
                </a:lnTo>
                <a:lnTo>
                  <a:pt x="130660" y="289549"/>
                </a:lnTo>
                <a:cubicBezTo>
                  <a:pt x="132099" y="286690"/>
                  <a:pt x="133537" y="285261"/>
                  <a:pt x="134976" y="283831"/>
                </a:cubicBezTo>
                <a:cubicBezTo>
                  <a:pt x="137853" y="282402"/>
                  <a:pt x="140730" y="282402"/>
                  <a:pt x="143607" y="282402"/>
                </a:cubicBezTo>
                <a:cubicBezTo>
                  <a:pt x="146484" y="282402"/>
                  <a:pt x="150799" y="283831"/>
                  <a:pt x="152238" y="285261"/>
                </a:cubicBezTo>
                <a:cubicBezTo>
                  <a:pt x="155115" y="286690"/>
                  <a:pt x="157992" y="288119"/>
                  <a:pt x="159430" y="290978"/>
                </a:cubicBezTo>
                <a:cubicBezTo>
                  <a:pt x="160869" y="292407"/>
                  <a:pt x="160869" y="295266"/>
                  <a:pt x="162307" y="298125"/>
                </a:cubicBezTo>
                <a:cubicBezTo>
                  <a:pt x="162307" y="300983"/>
                  <a:pt x="162307" y="303842"/>
                  <a:pt x="162307" y="306701"/>
                </a:cubicBezTo>
                <a:cubicBezTo>
                  <a:pt x="162307" y="309559"/>
                  <a:pt x="162307" y="312418"/>
                  <a:pt x="162307" y="315277"/>
                </a:cubicBezTo>
                <a:cubicBezTo>
                  <a:pt x="160869" y="318136"/>
                  <a:pt x="159430" y="320994"/>
                  <a:pt x="157992" y="323853"/>
                </a:cubicBezTo>
                <a:cubicBezTo>
                  <a:pt x="156553" y="326712"/>
                  <a:pt x="155115" y="328141"/>
                  <a:pt x="152238" y="329570"/>
                </a:cubicBezTo>
                <a:cubicBezTo>
                  <a:pt x="149361" y="331000"/>
                  <a:pt x="146484" y="332429"/>
                  <a:pt x="143607" y="332429"/>
                </a:cubicBezTo>
                <a:cubicBezTo>
                  <a:pt x="140730" y="332429"/>
                  <a:pt x="139291" y="331000"/>
                  <a:pt x="137853" y="331000"/>
                </a:cubicBezTo>
                <a:cubicBezTo>
                  <a:pt x="136414" y="331000"/>
                  <a:pt x="134976" y="331000"/>
                  <a:pt x="133537" y="329570"/>
                </a:cubicBezTo>
                <a:cubicBezTo>
                  <a:pt x="133537" y="329570"/>
                  <a:pt x="132099" y="328141"/>
                  <a:pt x="130660" y="328141"/>
                </a:cubicBezTo>
                <a:cubicBezTo>
                  <a:pt x="130660" y="326712"/>
                  <a:pt x="130660" y="326712"/>
                  <a:pt x="129222" y="325282"/>
                </a:cubicBezTo>
                <a:lnTo>
                  <a:pt x="129222" y="331000"/>
                </a:lnTo>
                <a:lnTo>
                  <a:pt x="111960" y="331000"/>
                </a:lnTo>
                <a:close/>
                <a:moveTo>
                  <a:pt x="50258" y="250870"/>
                </a:moveTo>
                <a:cubicBezTo>
                  <a:pt x="53135" y="249437"/>
                  <a:pt x="56013" y="249437"/>
                  <a:pt x="57451" y="250870"/>
                </a:cubicBezTo>
                <a:cubicBezTo>
                  <a:pt x="60329" y="250870"/>
                  <a:pt x="61768" y="252303"/>
                  <a:pt x="64645" y="253736"/>
                </a:cubicBezTo>
                <a:cubicBezTo>
                  <a:pt x="66084" y="255169"/>
                  <a:pt x="68961" y="256602"/>
                  <a:pt x="70400" y="259468"/>
                </a:cubicBezTo>
                <a:cubicBezTo>
                  <a:pt x="71839" y="262334"/>
                  <a:pt x="73277" y="265200"/>
                  <a:pt x="73277" y="266633"/>
                </a:cubicBezTo>
                <a:cubicBezTo>
                  <a:pt x="74716" y="269499"/>
                  <a:pt x="74716" y="272366"/>
                  <a:pt x="73277" y="275232"/>
                </a:cubicBezTo>
                <a:cubicBezTo>
                  <a:pt x="73277" y="278098"/>
                  <a:pt x="71839" y="280964"/>
                  <a:pt x="70400" y="282397"/>
                </a:cubicBezTo>
                <a:cubicBezTo>
                  <a:pt x="68961" y="285263"/>
                  <a:pt x="66084" y="286696"/>
                  <a:pt x="63206" y="288129"/>
                </a:cubicBezTo>
                <a:cubicBezTo>
                  <a:pt x="60329" y="289562"/>
                  <a:pt x="58890" y="290995"/>
                  <a:pt x="56013" y="292428"/>
                </a:cubicBezTo>
                <a:cubicBezTo>
                  <a:pt x="53135" y="292428"/>
                  <a:pt x="50258" y="292428"/>
                  <a:pt x="47381" y="292428"/>
                </a:cubicBezTo>
                <a:cubicBezTo>
                  <a:pt x="44503" y="292428"/>
                  <a:pt x="41626" y="290995"/>
                  <a:pt x="40187" y="289562"/>
                </a:cubicBezTo>
                <a:cubicBezTo>
                  <a:pt x="37310" y="288129"/>
                  <a:pt x="35871" y="285263"/>
                  <a:pt x="34432" y="283830"/>
                </a:cubicBezTo>
                <a:cubicBezTo>
                  <a:pt x="30116" y="278098"/>
                  <a:pt x="30116" y="273799"/>
                  <a:pt x="30116" y="269499"/>
                </a:cubicBezTo>
                <a:cubicBezTo>
                  <a:pt x="30116" y="265200"/>
                  <a:pt x="32993" y="262334"/>
                  <a:pt x="37310" y="258035"/>
                </a:cubicBezTo>
                <a:lnTo>
                  <a:pt x="44503" y="268066"/>
                </a:lnTo>
                <a:cubicBezTo>
                  <a:pt x="43064" y="269499"/>
                  <a:pt x="43064" y="269499"/>
                  <a:pt x="43064" y="269499"/>
                </a:cubicBezTo>
                <a:cubicBezTo>
                  <a:pt x="43064" y="270932"/>
                  <a:pt x="41626" y="270932"/>
                  <a:pt x="41626" y="272366"/>
                </a:cubicBezTo>
                <a:cubicBezTo>
                  <a:pt x="41626" y="272366"/>
                  <a:pt x="41626" y="273799"/>
                  <a:pt x="41626" y="275232"/>
                </a:cubicBezTo>
                <a:cubicBezTo>
                  <a:pt x="41626" y="275232"/>
                  <a:pt x="41626" y="276665"/>
                  <a:pt x="43064" y="278098"/>
                </a:cubicBezTo>
                <a:cubicBezTo>
                  <a:pt x="43064" y="279531"/>
                  <a:pt x="44503" y="279531"/>
                  <a:pt x="45942" y="279531"/>
                </a:cubicBezTo>
                <a:cubicBezTo>
                  <a:pt x="45942" y="280964"/>
                  <a:pt x="47381" y="280964"/>
                  <a:pt x="48819" y="280964"/>
                </a:cubicBezTo>
                <a:cubicBezTo>
                  <a:pt x="50258" y="280964"/>
                  <a:pt x="51697" y="280964"/>
                  <a:pt x="53135" y="279531"/>
                </a:cubicBezTo>
                <a:cubicBezTo>
                  <a:pt x="54574" y="279531"/>
                  <a:pt x="56013" y="278098"/>
                  <a:pt x="56013" y="278098"/>
                </a:cubicBezTo>
                <a:cubicBezTo>
                  <a:pt x="57451" y="276665"/>
                  <a:pt x="58890" y="276665"/>
                  <a:pt x="60329" y="275232"/>
                </a:cubicBezTo>
                <a:cubicBezTo>
                  <a:pt x="60329" y="273799"/>
                  <a:pt x="61768" y="273799"/>
                  <a:pt x="61768" y="272366"/>
                </a:cubicBezTo>
                <a:cubicBezTo>
                  <a:pt x="63206" y="270932"/>
                  <a:pt x="63206" y="269499"/>
                  <a:pt x="63206" y="268066"/>
                </a:cubicBezTo>
                <a:cubicBezTo>
                  <a:pt x="63206" y="268066"/>
                  <a:pt x="61768" y="266633"/>
                  <a:pt x="61768" y="265200"/>
                </a:cubicBezTo>
                <a:cubicBezTo>
                  <a:pt x="60329" y="263767"/>
                  <a:pt x="60329" y="263767"/>
                  <a:pt x="58890" y="262334"/>
                </a:cubicBezTo>
                <a:cubicBezTo>
                  <a:pt x="58890" y="262334"/>
                  <a:pt x="57451" y="262334"/>
                  <a:pt x="57451" y="262334"/>
                </a:cubicBezTo>
                <a:cubicBezTo>
                  <a:pt x="56013" y="262334"/>
                  <a:pt x="56013" y="262334"/>
                  <a:pt x="54574" y="262334"/>
                </a:cubicBezTo>
                <a:cubicBezTo>
                  <a:pt x="54574" y="262334"/>
                  <a:pt x="53135" y="262334"/>
                  <a:pt x="51697" y="263767"/>
                </a:cubicBezTo>
                <a:lnTo>
                  <a:pt x="44503" y="252303"/>
                </a:lnTo>
                <a:cubicBezTo>
                  <a:pt x="47381" y="252303"/>
                  <a:pt x="48819" y="250870"/>
                  <a:pt x="50258" y="250870"/>
                </a:cubicBezTo>
                <a:close/>
                <a:moveTo>
                  <a:pt x="394661" y="245069"/>
                </a:moveTo>
                <a:lnTo>
                  <a:pt x="489449" y="309528"/>
                </a:lnTo>
                <a:lnTo>
                  <a:pt x="462162" y="331015"/>
                </a:lnTo>
                <a:lnTo>
                  <a:pt x="449236" y="320988"/>
                </a:lnTo>
                <a:lnTo>
                  <a:pt x="420513" y="341042"/>
                </a:lnTo>
                <a:lnTo>
                  <a:pt x="426257" y="355366"/>
                </a:lnTo>
                <a:lnTo>
                  <a:pt x="398970" y="375420"/>
                </a:lnTo>
                <a:lnTo>
                  <a:pt x="367374" y="263691"/>
                </a:lnTo>
                <a:close/>
                <a:moveTo>
                  <a:pt x="314418" y="212079"/>
                </a:moveTo>
                <a:cubicBezTo>
                  <a:pt x="312980" y="212079"/>
                  <a:pt x="311541" y="212079"/>
                  <a:pt x="310103" y="213516"/>
                </a:cubicBezTo>
                <a:cubicBezTo>
                  <a:pt x="308665" y="213516"/>
                  <a:pt x="308665" y="214953"/>
                  <a:pt x="307227" y="214953"/>
                </a:cubicBezTo>
                <a:cubicBezTo>
                  <a:pt x="305789" y="216390"/>
                  <a:pt x="305789" y="217826"/>
                  <a:pt x="304351" y="219263"/>
                </a:cubicBezTo>
                <a:cubicBezTo>
                  <a:pt x="304351" y="220700"/>
                  <a:pt x="302912" y="220700"/>
                  <a:pt x="302912" y="222137"/>
                </a:cubicBezTo>
                <a:cubicBezTo>
                  <a:pt x="302912" y="223574"/>
                  <a:pt x="301474" y="225011"/>
                  <a:pt x="301474" y="226447"/>
                </a:cubicBezTo>
                <a:cubicBezTo>
                  <a:pt x="301474" y="227884"/>
                  <a:pt x="301474" y="229321"/>
                  <a:pt x="302912" y="229321"/>
                </a:cubicBezTo>
                <a:cubicBezTo>
                  <a:pt x="302912" y="230758"/>
                  <a:pt x="304351" y="232195"/>
                  <a:pt x="305789" y="233632"/>
                </a:cubicBezTo>
                <a:cubicBezTo>
                  <a:pt x="307227" y="233632"/>
                  <a:pt x="308665" y="233632"/>
                  <a:pt x="308665" y="233632"/>
                </a:cubicBezTo>
                <a:cubicBezTo>
                  <a:pt x="310103" y="233632"/>
                  <a:pt x="311541" y="233632"/>
                  <a:pt x="312980" y="233632"/>
                </a:cubicBezTo>
                <a:cubicBezTo>
                  <a:pt x="314418" y="232195"/>
                  <a:pt x="314418" y="232195"/>
                  <a:pt x="315856" y="230758"/>
                </a:cubicBezTo>
                <a:cubicBezTo>
                  <a:pt x="317294" y="229321"/>
                  <a:pt x="317294" y="227884"/>
                  <a:pt x="318732" y="227884"/>
                </a:cubicBezTo>
                <a:cubicBezTo>
                  <a:pt x="318732" y="226447"/>
                  <a:pt x="320171" y="225011"/>
                  <a:pt x="320171" y="223574"/>
                </a:cubicBezTo>
                <a:cubicBezTo>
                  <a:pt x="320171" y="222137"/>
                  <a:pt x="321609" y="220700"/>
                  <a:pt x="321609" y="219263"/>
                </a:cubicBezTo>
                <a:cubicBezTo>
                  <a:pt x="321609" y="217826"/>
                  <a:pt x="321609" y="217826"/>
                  <a:pt x="320171" y="216390"/>
                </a:cubicBezTo>
                <a:cubicBezTo>
                  <a:pt x="320171" y="214953"/>
                  <a:pt x="318732" y="213516"/>
                  <a:pt x="317294" y="213516"/>
                </a:cubicBezTo>
                <a:cubicBezTo>
                  <a:pt x="315856" y="212079"/>
                  <a:pt x="314418" y="212079"/>
                  <a:pt x="314418" y="212079"/>
                </a:cubicBezTo>
                <a:close/>
                <a:moveTo>
                  <a:pt x="311541" y="174721"/>
                </a:moveTo>
                <a:lnTo>
                  <a:pt x="327362" y="184779"/>
                </a:lnTo>
                <a:lnTo>
                  <a:pt x="314418" y="203458"/>
                </a:lnTo>
                <a:lnTo>
                  <a:pt x="315856" y="203458"/>
                </a:lnTo>
                <a:cubicBezTo>
                  <a:pt x="317294" y="203458"/>
                  <a:pt x="320171" y="202021"/>
                  <a:pt x="323047" y="202021"/>
                </a:cubicBezTo>
                <a:cubicBezTo>
                  <a:pt x="324485" y="203458"/>
                  <a:pt x="327362" y="203458"/>
                  <a:pt x="330238" y="204895"/>
                </a:cubicBezTo>
                <a:cubicBezTo>
                  <a:pt x="333114" y="207768"/>
                  <a:pt x="335991" y="209205"/>
                  <a:pt x="337429" y="212079"/>
                </a:cubicBezTo>
                <a:cubicBezTo>
                  <a:pt x="338867" y="214953"/>
                  <a:pt x="338867" y="217826"/>
                  <a:pt x="338867" y="220700"/>
                </a:cubicBezTo>
                <a:cubicBezTo>
                  <a:pt x="338867" y="223574"/>
                  <a:pt x="338867" y="226447"/>
                  <a:pt x="337429" y="229321"/>
                </a:cubicBezTo>
                <a:cubicBezTo>
                  <a:pt x="335991" y="232195"/>
                  <a:pt x="334552" y="233632"/>
                  <a:pt x="333114" y="236505"/>
                </a:cubicBezTo>
                <a:cubicBezTo>
                  <a:pt x="331676" y="239379"/>
                  <a:pt x="330238" y="240816"/>
                  <a:pt x="327362" y="243690"/>
                </a:cubicBezTo>
                <a:cubicBezTo>
                  <a:pt x="325923" y="245126"/>
                  <a:pt x="323047" y="246563"/>
                  <a:pt x="320171" y="248000"/>
                </a:cubicBezTo>
                <a:cubicBezTo>
                  <a:pt x="317294" y="249437"/>
                  <a:pt x="314418" y="249437"/>
                  <a:pt x="311541" y="249437"/>
                </a:cubicBezTo>
                <a:cubicBezTo>
                  <a:pt x="308665" y="249437"/>
                  <a:pt x="305789" y="249437"/>
                  <a:pt x="302912" y="246563"/>
                </a:cubicBezTo>
                <a:cubicBezTo>
                  <a:pt x="301474" y="246563"/>
                  <a:pt x="300036" y="245126"/>
                  <a:pt x="298598" y="243690"/>
                </a:cubicBezTo>
                <a:cubicBezTo>
                  <a:pt x="298598" y="242253"/>
                  <a:pt x="297160" y="242253"/>
                  <a:pt x="297160" y="240816"/>
                </a:cubicBezTo>
                <a:cubicBezTo>
                  <a:pt x="295721" y="239379"/>
                  <a:pt x="295721" y="237942"/>
                  <a:pt x="295721" y="237942"/>
                </a:cubicBezTo>
                <a:cubicBezTo>
                  <a:pt x="295721" y="236505"/>
                  <a:pt x="295721" y="235069"/>
                  <a:pt x="295721" y="235069"/>
                </a:cubicBezTo>
                <a:lnTo>
                  <a:pt x="292845" y="239379"/>
                </a:lnTo>
                <a:lnTo>
                  <a:pt x="277025" y="229321"/>
                </a:lnTo>
                <a:close/>
                <a:moveTo>
                  <a:pt x="28601" y="157593"/>
                </a:moveTo>
                <a:lnTo>
                  <a:pt x="30037" y="170525"/>
                </a:lnTo>
                <a:lnTo>
                  <a:pt x="50136" y="161904"/>
                </a:lnTo>
                <a:close/>
                <a:moveTo>
                  <a:pt x="255500" y="149094"/>
                </a:moveTo>
                <a:lnTo>
                  <a:pt x="213874" y="362681"/>
                </a:lnTo>
                <a:lnTo>
                  <a:pt x="472244" y="435788"/>
                </a:lnTo>
                <a:lnTo>
                  <a:pt x="532531" y="182064"/>
                </a:lnTo>
                <a:close/>
                <a:moveTo>
                  <a:pt x="152130" y="144835"/>
                </a:moveTo>
                <a:cubicBezTo>
                  <a:pt x="159290" y="146266"/>
                  <a:pt x="165018" y="150559"/>
                  <a:pt x="170746" y="156283"/>
                </a:cubicBezTo>
                <a:lnTo>
                  <a:pt x="154994" y="167731"/>
                </a:lnTo>
                <a:cubicBezTo>
                  <a:pt x="153562" y="166300"/>
                  <a:pt x="153562" y="166300"/>
                  <a:pt x="152130" y="166300"/>
                </a:cubicBezTo>
                <a:cubicBezTo>
                  <a:pt x="152130" y="164869"/>
                  <a:pt x="150698" y="164869"/>
                  <a:pt x="149265" y="163438"/>
                </a:cubicBezTo>
                <a:cubicBezTo>
                  <a:pt x="147833" y="163438"/>
                  <a:pt x="146401" y="163438"/>
                  <a:pt x="144969" y="163438"/>
                </a:cubicBezTo>
                <a:cubicBezTo>
                  <a:pt x="143537" y="163438"/>
                  <a:pt x="142105" y="164869"/>
                  <a:pt x="140673" y="164869"/>
                </a:cubicBezTo>
                <a:cubicBezTo>
                  <a:pt x="137809" y="166300"/>
                  <a:pt x="136377" y="167731"/>
                  <a:pt x="136377" y="170593"/>
                </a:cubicBezTo>
                <a:cubicBezTo>
                  <a:pt x="134945" y="172024"/>
                  <a:pt x="134945" y="173455"/>
                  <a:pt x="134945" y="174886"/>
                </a:cubicBezTo>
                <a:cubicBezTo>
                  <a:pt x="136377" y="177748"/>
                  <a:pt x="136377" y="179179"/>
                  <a:pt x="136377" y="182040"/>
                </a:cubicBezTo>
                <a:cubicBezTo>
                  <a:pt x="137809" y="183471"/>
                  <a:pt x="139241" y="184902"/>
                  <a:pt x="140673" y="187764"/>
                </a:cubicBezTo>
                <a:cubicBezTo>
                  <a:pt x="142105" y="189195"/>
                  <a:pt x="143537" y="190626"/>
                  <a:pt x="144969" y="192057"/>
                </a:cubicBezTo>
                <a:cubicBezTo>
                  <a:pt x="146401" y="193488"/>
                  <a:pt x="147833" y="194919"/>
                  <a:pt x="149265" y="196350"/>
                </a:cubicBezTo>
                <a:cubicBezTo>
                  <a:pt x="150698" y="196350"/>
                  <a:pt x="153562" y="197781"/>
                  <a:pt x="154994" y="197781"/>
                </a:cubicBezTo>
                <a:cubicBezTo>
                  <a:pt x="156426" y="196350"/>
                  <a:pt x="159290" y="196350"/>
                  <a:pt x="160722" y="194919"/>
                </a:cubicBezTo>
                <a:cubicBezTo>
                  <a:pt x="162154" y="193488"/>
                  <a:pt x="163586" y="193488"/>
                  <a:pt x="163586" y="192057"/>
                </a:cubicBezTo>
                <a:cubicBezTo>
                  <a:pt x="165018" y="190626"/>
                  <a:pt x="165018" y="189195"/>
                  <a:pt x="165018" y="187764"/>
                </a:cubicBezTo>
                <a:cubicBezTo>
                  <a:pt x="165018" y="186333"/>
                  <a:pt x="165018" y="186333"/>
                  <a:pt x="165018" y="184902"/>
                </a:cubicBezTo>
                <a:cubicBezTo>
                  <a:pt x="165018" y="183471"/>
                  <a:pt x="163586" y="182040"/>
                  <a:pt x="163586" y="180609"/>
                </a:cubicBezTo>
                <a:lnTo>
                  <a:pt x="179339" y="169162"/>
                </a:lnTo>
                <a:cubicBezTo>
                  <a:pt x="182203" y="172024"/>
                  <a:pt x="182203" y="174886"/>
                  <a:pt x="183635" y="177748"/>
                </a:cubicBezTo>
                <a:cubicBezTo>
                  <a:pt x="183635" y="182040"/>
                  <a:pt x="185067" y="184902"/>
                  <a:pt x="183635" y="189195"/>
                </a:cubicBezTo>
                <a:cubicBezTo>
                  <a:pt x="183635" y="192057"/>
                  <a:pt x="182203" y="194919"/>
                  <a:pt x="179339" y="199212"/>
                </a:cubicBezTo>
                <a:cubicBezTo>
                  <a:pt x="177907" y="202074"/>
                  <a:pt x="173610" y="204936"/>
                  <a:pt x="170746" y="207798"/>
                </a:cubicBezTo>
                <a:cubicBezTo>
                  <a:pt x="166450" y="210660"/>
                  <a:pt x="162154" y="213522"/>
                  <a:pt x="157858" y="213522"/>
                </a:cubicBezTo>
                <a:cubicBezTo>
                  <a:pt x="152130" y="214953"/>
                  <a:pt x="147833" y="214953"/>
                  <a:pt x="144969" y="213522"/>
                </a:cubicBezTo>
                <a:cubicBezTo>
                  <a:pt x="140673" y="213522"/>
                  <a:pt x="136377" y="210660"/>
                  <a:pt x="133513" y="209229"/>
                </a:cubicBezTo>
                <a:cubicBezTo>
                  <a:pt x="129217" y="206367"/>
                  <a:pt x="126352" y="202074"/>
                  <a:pt x="123488" y="199212"/>
                </a:cubicBezTo>
                <a:cubicBezTo>
                  <a:pt x="120624" y="194919"/>
                  <a:pt x="119192" y="190626"/>
                  <a:pt x="117760" y="186333"/>
                </a:cubicBezTo>
                <a:cubicBezTo>
                  <a:pt x="116328" y="180609"/>
                  <a:pt x="116328" y="177748"/>
                  <a:pt x="116328" y="173455"/>
                </a:cubicBezTo>
                <a:cubicBezTo>
                  <a:pt x="117760" y="169162"/>
                  <a:pt x="119192" y="164869"/>
                  <a:pt x="122056" y="162007"/>
                </a:cubicBezTo>
                <a:cubicBezTo>
                  <a:pt x="123488" y="157714"/>
                  <a:pt x="127784" y="154852"/>
                  <a:pt x="132081" y="151990"/>
                </a:cubicBezTo>
                <a:cubicBezTo>
                  <a:pt x="139241" y="146266"/>
                  <a:pt x="146401" y="144835"/>
                  <a:pt x="152130" y="144835"/>
                </a:cubicBezTo>
                <a:close/>
                <a:moveTo>
                  <a:pt x="2759" y="131730"/>
                </a:moveTo>
                <a:lnTo>
                  <a:pt x="71671" y="150409"/>
                </a:lnTo>
                <a:lnTo>
                  <a:pt x="73107" y="170525"/>
                </a:lnTo>
                <a:lnTo>
                  <a:pt x="8502" y="200699"/>
                </a:lnTo>
                <a:lnTo>
                  <a:pt x="7066" y="179146"/>
                </a:lnTo>
                <a:lnTo>
                  <a:pt x="15680" y="176272"/>
                </a:lnTo>
                <a:lnTo>
                  <a:pt x="14244" y="154720"/>
                </a:lnTo>
                <a:lnTo>
                  <a:pt x="4195" y="153283"/>
                </a:lnTo>
                <a:close/>
                <a:moveTo>
                  <a:pt x="242581" y="127592"/>
                </a:moveTo>
                <a:lnTo>
                  <a:pt x="565545" y="159128"/>
                </a:lnTo>
                <a:lnTo>
                  <a:pt x="493775" y="461591"/>
                </a:lnTo>
                <a:lnTo>
                  <a:pt x="261242" y="493127"/>
                </a:lnTo>
                <a:lnTo>
                  <a:pt x="0" y="399951"/>
                </a:lnTo>
                <a:lnTo>
                  <a:pt x="195214" y="369849"/>
                </a:lnTo>
                <a:close/>
                <a:moveTo>
                  <a:pt x="345994" y="77420"/>
                </a:moveTo>
                <a:cubicBezTo>
                  <a:pt x="345994" y="78854"/>
                  <a:pt x="344557" y="78854"/>
                  <a:pt x="344557" y="80289"/>
                </a:cubicBezTo>
                <a:cubicBezTo>
                  <a:pt x="343120" y="81723"/>
                  <a:pt x="341684" y="81723"/>
                  <a:pt x="341684" y="83157"/>
                </a:cubicBezTo>
                <a:cubicBezTo>
                  <a:pt x="340247" y="84591"/>
                  <a:pt x="338810" y="86025"/>
                  <a:pt x="337373" y="87459"/>
                </a:cubicBezTo>
                <a:cubicBezTo>
                  <a:pt x="337373" y="88893"/>
                  <a:pt x="337373" y="88893"/>
                  <a:pt x="338810" y="90327"/>
                </a:cubicBezTo>
                <a:cubicBezTo>
                  <a:pt x="338810" y="91762"/>
                  <a:pt x="340247" y="93196"/>
                  <a:pt x="341684" y="93196"/>
                </a:cubicBezTo>
                <a:cubicBezTo>
                  <a:pt x="343120" y="93196"/>
                  <a:pt x="344557" y="93196"/>
                  <a:pt x="345994" y="91762"/>
                </a:cubicBezTo>
                <a:cubicBezTo>
                  <a:pt x="347431" y="90327"/>
                  <a:pt x="348868" y="88893"/>
                  <a:pt x="350305" y="87459"/>
                </a:cubicBezTo>
                <a:cubicBezTo>
                  <a:pt x="350305" y="86025"/>
                  <a:pt x="350305" y="83157"/>
                  <a:pt x="348868" y="81723"/>
                </a:cubicBezTo>
                <a:close/>
                <a:moveTo>
                  <a:pt x="192358" y="57297"/>
                </a:moveTo>
                <a:lnTo>
                  <a:pt x="180893" y="70189"/>
                </a:lnTo>
                <a:lnTo>
                  <a:pt x="192358" y="81648"/>
                </a:lnTo>
                <a:cubicBezTo>
                  <a:pt x="193791" y="81648"/>
                  <a:pt x="195224" y="83081"/>
                  <a:pt x="196657" y="83081"/>
                </a:cubicBezTo>
                <a:cubicBezTo>
                  <a:pt x="198090" y="84513"/>
                  <a:pt x="198090" y="84513"/>
                  <a:pt x="199523" y="84513"/>
                </a:cubicBezTo>
                <a:cubicBezTo>
                  <a:pt x="200957" y="85945"/>
                  <a:pt x="202390" y="84513"/>
                  <a:pt x="203823" y="84513"/>
                </a:cubicBezTo>
                <a:cubicBezTo>
                  <a:pt x="203823" y="84513"/>
                  <a:pt x="205256" y="83081"/>
                  <a:pt x="206689" y="81648"/>
                </a:cubicBezTo>
                <a:cubicBezTo>
                  <a:pt x="210988" y="77351"/>
                  <a:pt x="209555" y="74486"/>
                  <a:pt x="205256" y="68756"/>
                </a:cubicBezTo>
                <a:close/>
                <a:moveTo>
                  <a:pt x="340247" y="50172"/>
                </a:moveTo>
                <a:cubicBezTo>
                  <a:pt x="343120" y="48738"/>
                  <a:pt x="345994" y="48738"/>
                  <a:pt x="347431" y="50172"/>
                </a:cubicBezTo>
                <a:cubicBezTo>
                  <a:pt x="350305" y="50172"/>
                  <a:pt x="351742" y="51606"/>
                  <a:pt x="353178" y="54474"/>
                </a:cubicBezTo>
                <a:cubicBezTo>
                  <a:pt x="354615" y="55909"/>
                  <a:pt x="356052" y="57343"/>
                  <a:pt x="357489" y="60211"/>
                </a:cubicBezTo>
                <a:lnTo>
                  <a:pt x="367547" y="77420"/>
                </a:lnTo>
                <a:cubicBezTo>
                  <a:pt x="368984" y="78854"/>
                  <a:pt x="370420" y="80289"/>
                  <a:pt x="370420" y="81723"/>
                </a:cubicBezTo>
                <a:cubicBezTo>
                  <a:pt x="371857" y="83157"/>
                  <a:pt x="373294" y="84591"/>
                  <a:pt x="374731" y="86025"/>
                </a:cubicBezTo>
                <a:lnTo>
                  <a:pt x="358926" y="96064"/>
                </a:lnTo>
                <a:cubicBezTo>
                  <a:pt x="358926" y="94630"/>
                  <a:pt x="357489" y="94630"/>
                  <a:pt x="357489" y="94630"/>
                </a:cubicBezTo>
                <a:cubicBezTo>
                  <a:pt x="356052" y="93196"/>
                  <a:pt x="356052" y="93196"/>
                  <a:pt x="356052" y="91762"/>
                </a:cubicBezTo>
                <a:cubicBezTo>
                  <a:pt x="354615" y="94630"/>
                  <a:pt x="353178" y="97498"/>
                  <a:pt x="351742" y="100366"/>
                </a:cubicBezTo>
                <a:cubicBezTo>
                  <a:pt x="350305" y="101800"/>
                  <a:pt x="347431" y="103235"/>
                  <a:pt x="344557" y="106103"/>
                </a:cubicBezTo>
                <a:cubicBezTo>
                  <a:pt x="343120" y="106103"/>
                  <a:pt x="340247" y="107537"/>
                  <a:pt x="338810" y="107537"/>
                </a:cubicBezTo>
                <a:cubicBezTo>
                  <a:pt x="337373" y="108971"/>
                  <a:pt x="334499" y="108971"/>
                  <a:pt x="333063" y="108971"/>
                </a:cubicBezTo>
                <a:cubicBezTo>
                  <a:pt x="330189" y="108971"/>
                  <a:pt x="328752" y="107537"/>
                  <a:pt x="327315" y="106103"/>
                </a:cubicBezTo>
                <a:cubicBezTo>
                  <a:pt x="325878" y="106103"/>
                  <a:pt x="323005" y="103235"/>
                  <a:pt x="321568" y="101800"/>
                </a:cubicBezTo>
                <a:cubicBezTo>
                  <a:pt x="321568" y="98932"/>
                  <a:pt x="320131" y="97498"/>
                  <a:pt x="320131" y="94630"/>
                </a:cubicBezTo>
                <a:cubicBezTo>
                  <a:pt x="320131" y="93196"/>
                  <a:pt x="320131" y="91762"/>
                  <a:pt x="321568" y="88893"/>
                </a:cubicBezTo>
                <a:cubicBezTo>
                  <a:pt x="321568" y="87459"/>
                  <a:pt x="323005" y="86025"/>
                  <a:pt x="324442" y="84591"/>
                </a:cubicBezTo>
                <a:cubicBezTo>
                  <a:pt x="325878" y="83157"/>
                  <a:pt x="327315" y="81723"/>
                  <a:pt x="328752" y="80289"/>
                </a:cubicBezTo>
                <a:cubicBezTo>
                  <a:pt x="330189" y="78854"/>
                  <a:pt x="331626" y="77420"/>
                  <a:pt x="333063" y="75986"/>
                </a:cubicBezTo>
                <a:cubicBezTo>
                  <a:pt x="334499" y="74552"/>
                  <a:pt x="335936" y="73118"/>
                  <a:pt x="337373" y="73118"/>
                </a:cubicBezTo>
                <a:cubicBezTo>
                  <a:pt x="338810" y="71684"/>
                  <a:pt x="338810" y="70250"/>
                  <a:pt x="340247" y="70250"/>
                </a:cubicBezTo>
                <a:cubicBezTo>
                  <a:pt x="340247" y="68816"/>
                  <a:pt x="340247" y="67382"/>
                  <a:pt x="340247" y="65947"/>
                </a:cubicBezTo>
                <a:cubicBezTo>
                  <a:pt x="338810" y="64513"/>
                  <a:pt x="337373" y="64513"/>
                  <a:pt x="335936" y="64513"/>
                </a:cubicBezTo>
                <a:cubicBezTo>
                  <a:pt x="334499" y="64513"/>
                  <a:pt x="333063" y="64513"/>
                  <a:pt x="331626" y="65947"/>
                </a:cubicBezTo>
                <a:cubicBezTo>
                  <a:pt x="330189" y="65947"/>
                  <a:pt x="330189" y="67382"/>
                  <a:pt x="328752" y="67382"/>
                </a:cubicBezTo>
                <a:cubicBezTo>
                  <a:pt x="328752" y="68816"/>
                  <a:pt x="328752" y="68816"/>
                  <a:pt x="328752" y="70250"/>
                </a:cubicBezTo>
                <a:cubicBezTo>
                  <a:pt x="327315" y="70250"/>
                  <a:pt x="327315" y="71684"/>
                  <a:pt x="327315" y="71684"/>
                </a:cubicBezTo>
                <a:cubicBezTo>
                  <a:pt x="328752" y="73118"/>
                  <a:pt x="328752" y="73118"/>
                  <a:pt x="328752" y="73118"/>
                </a:cubicBezTo>
                <a:lnTo>
                  <a:pt x="312947" y="83157"/>
                </a:lnTo>
                <a:cubicBezTo>
                  <a:pt x="311510" y="78854"/>
                  <a:pt x="311510" y="75986"/>
                  <a:pt x="311510" y="74552"/>
                </a:cubicBezTo>
                <a:cubicBezTo>
                  <a:pt x="311510" y="71684"/>
                  <a:pt x="312947" y="68816"/>
                  <a:pt x="314384" y="65947"/>
                </a:cubicBezTo>
                <a:cubicBezTo>
                  <a:pt x="315821" y="64513"/>
                  <a:pt x="317257" y="61645"/>
                  <a:pt x="320131" y="60211"/>
                </a:cubicBezTo>
                <a:cubicBezTo>
                  <a:pt x="321568" y="58777"/>
                  <a:pt x="324442" y="57343"/>
                  <a:pt x="327315" y="55909"/>
                </a:cubicBezTo>
                <a:cubicBezTo>
                  <a:pt x="331626" y="53040"/>
                  <a:pt x="335936" y="50172"/>
                  <a:pt x="340247" y="50172"/>
                </a:cubicBezTo>
                <a:close/>
                <a:moveTo>
                  <a:pt x="57416" y="48693"/>
                </a:moveTo>
                <a:cubicBezTo>
                  <a:pt x="55979" y="48693"/>
                  <a:pt x="54542" y="48693"/>
                  <a:pt x="53106" y="50126"/>
                </a:cubicBezTo>
                <a:cubicBezTo>
                  <a:pt x="51669" y="51558"/>
                  <a:pt x="51669" y="51558"/>
                  <a:pt x="51669" y="54424"/>
                </a:cubicBezTo>
                <a:cubicBezTo>
                  <a:pt x="51669" y="55856"/>
                  <a:pt x="51669" y="57289"/>
                  <a:pt x="53106" y="58722"/>
                </a:cubicBezTo>
                <a:cubicBezTo>
                  <a:pt x="54542" y="61588"/>
                  <a:pt x="57416" y="61588"/>
                  <a:pt x="60290" y="63020"/>
                </a:cubicBezTo>
                <a:cubicBezTo>
                  <a:pt x="61727" y="63020"/>
                  <a:pt x="64600" y="61588"/>
                  <a:pt x="67474" y="60155"/>
                </a:cubicBezTo>
                <a:lnTo>
                  <a:pt x="71785" y="55856"/>
                </a:lnTo>
                <a:cubicBezTo>
                  <a:pt x="70348" y="55856"/>
                  <a:pt x="68911" y="54424"/>
                  <a:pt x="67474" y="54424"/>
                </a:cubicBezTo>
                <a:cubicBezTo>
                  <a:pt x="66037" y="52991"/>
                  <a:pt x="64600" y="51558"/>
                  <a:pt x="63163" y="51558"/>
                </a:cubicBezTo>
                <a:cubicBezTo>
                  <a:pt x="60290" y="50126"/>
                  <a:pt x="58853" y="48693"/>
                  <a:pt x="57416" y="48693"/>
                </a:cubicBezTo>
                <a:close/>
                <a:moveTo>
                  <a:pt x="212421" y="34378"/>
                </a:moveTo>
                <a:lnTo>
                  <a:pt x="203823" y="45838"/>
                </a:lnTo>
                <a:lnTo>
                  <a:pt x="213855" y="54432"/>
                </a:lnTo>
                <a:cubicBezTo>
                  <a:pt x="216721" y="57297"/>
                  <a:pt x="218154" y="58729"/>
                  <a:pt x="221020" y="58729"/>
                </a:cubicBezTo>
                <a:cubicBezTo>
                  <a:pt x="222453" y="58729"/>
                  <a:pt x="223886" y="58729"/>
                  <a:pt x="226753" y="55864"/>
                </a:cubicBezTo>
                <a:cubicBezTo>
                  <a:pt x="228186" y="54432"/>
                  <a:pt x="228186" y="53000"/>
                  <a:pt x="228186" y="50135"/>
                </a:cubicBezTo>
                <a:cubicBezTo>
                  <a:pt x="226753" y="48702"/>
                  <a:pt x="225320" y="47270"/>
                  <a:pt x="223886" y="44405"/>
                </a:cubicBezTo>
                <a:close/>
                <a:moveTo>
                  <a:pt x="511087" y="34255"/>
                </a:moveTo>
                <a:cubicBezTo>
                  <a:pt x="515395" y="34255"/>
                  <a:pt x="521138" y="34255"/>
                  <a:pt x="525446" y="35692"/>
                </a:cubicBezTo>
                <a:cubicBezTo>
                  <a:pt x="529753" y="37129"/>
                  <a:pt x="534061" y="38566"/>
                  <a:pt x="536933" y="41439"/>
                </a:cubicBezTo>
                <a:cubicBezTo>
                  <a:pt x="541240" y="44313"/>
                  <a:pt x="544112" y="47187"/>
                  <a:pt x="545548" y="51497"/>
                </a:cubicBezTo>
                <a:cubicBezTo>
                  <a:pt x="548419" y="55808"/>
                  <a:pt x="549855" y="60118"/>
                  <a:pt x="549855" y="65866"/>
                </a:cubicBezTo>
                <a:lnTo>
                  <a:pt x="522574" y="65866"/>
                </a:lnTo>
                <a:cubicBezTo>
                  <a:pt x="521138" y="61555"/>
                  <a:pt x="521138" y="60118"/>
                  <a:pt x="518267" y="58682"/>
                </a:cubicBezTo>
                <a:cubicBezTo>
                  <a:pt x="516831" y="55808"/>
                  <a:pt x="513959" y="55808"/>
                  <a:pt x="511087" y="55808"/>
                </a:cubicBezTo>
                <a:cubicBezTo>
                  <a:pt x="508216" y="55808"/>
                  <a:pt x="506780" y="55808"/>
                  <a:pt x="503908" y="57245"/>
                </a:cubicBezTo>
                <a:cubicBezTo>
                  <a:pt x="502472" y="58682"/>
                  <a:pt x="501037" y="60118"/>
                  <a:pt x="501037" y="61555"/>
                </a:cubicBezTo>
                <a:cubicBezTo>
                  <a:pt x="499601" y="62992"/>
                  <a:pt x="499601" y="65866"/>
                  <a:pt x="498165" y="67303"/>
                </a:cubicBezTo>
                <a:cubicBezTo>
                  <a:pt x="498165" y="70176"/>
                  <a:pt x="498165" y="73050"/>
                  <a:pt x="498165" y="74487"/>
                </a:cubicBezTo>
                <a:cubicBezTo>
                  <a:pt x="498165" y="77361"/>
                  <a:pt x="498165" y="78798"/>
                  <a:pt x="498165" y="81671"/>
                </a:cubicBezTo>
                <a:cubicBezTo>
                  <a:pt x="499601" y="84545"/>
                  <a:pt x="499601" y="85982"/>
                  <a:pt x="501037" y="87419"/>
                </a:cubicBezTo>
                <a:cubicBezTo>
                  <a:pt x="501037" y="88856"/>
                  <a:pt x="502472" y="90292"/>
                  <a:pt x="503908" y="91729"/>
                </a:cubicBezTo>
                <a:cubicBezTo>
                  <a:pt x="506780" y="93166"/>
                  <a:pt x="508216" y="93166"/>
                  <a:pt x="511087" y="93166"/>
                </a:cubicBezTo>
                <a:cubicBezTo>
                  <a:pt x="513959" y="93166"/>
                  <a:pt x="516831" y="93166"/>
                  <a:pt x="519702" y="90292"/>
                </a:cubicBezTo>
                <a:cubicBezTo>
                  <a:pt x="521138" y="87419"/>
                  <a:pt x="522574" y="85982"/>
                  <a:pt x="522574" y="83108"/>
                </a:cubicBezTo>
                <a:lnTo>
                  <a:pt x="551291" y="83108"/>
                </a:lnTo>
                <a:cubicBezTo>
                  <a:pt x="549855" y="87419"/>
                  <a:pt x="548419" y="91729"/>
                  <a:pt x="545548" y="96040"/>
                </a:cubicBezTo>
                <a:cubicBezTo>
                  <a:pt x="544112" y="100350"/>
                  <a:pt x="541240" y="103224"/>
                  <a:pt x="536933" y="106098"/>
                </a:cubicBezTo>
                <a:cubicBezTo>
                  <a:pt x="534061" y="108972"/>
                  <a:pt x="529753" y="111845"/>
                  <a:pt x="525446" y="113282"/>
                </a:cubicBezTo>
                <a:cubicBezTo>
                  <a:pt x="521138" y="114719"/>
                  <a:pt x="515395" y="114719"/>
                  <a:pt x="511087" y="114719"/>
                </a:cubicBezTo>
                <a:cubicBezTo>
                  <a:pt x="505344" y="114719"/>
                  <a:pt x="499601" y="114719"/>
                  <a:pt x="493857" y="111845"/>
                </a:cubicBezTo>
                <a:cubicBezTo>
                  <a:pt x="489550" y="110408"/>
                  <a:pt x="485242" y="107535"/>
                  <a:pt x="480935" y="104661"/>
                </a:cubicBezTo>
                <a:cubicBezTo>
                  <a:pt x="478063" y="100350"/>
                  <a:pt x="473756" y="96040"/>
                  <a:pt x="472320" y="91729"/>
                </a:cubicBezTo>
                <a:cubicBezTo>
                  <a:pt x="469448" y="85982"/>
                  <a:pt x="469448" y="80234"/>
                  <a:pt x="469448" y="74487"/>
                </a:cubicBezTo>
                <a:cubicBezTo>
                  <a:pt x="469448" y="68740"/>
                  <a:pt x="469448" y="62992"/>
                  <a:pt x="472320" y="58682"/>
                </a:cubicBezTo>
                <a:cubicBezTo>
                  <a:pt x="473756" y="52934"/>
                  <a:pt x="478063" y="48624"/>
                  <a:pt x="480935" y="45750"/>
                </a:cubicBezTo>
                <a:cubicBezTo>
                  <a:pt x="485242" y="41439"/>
                  <a:pt x="489550" y="38566"/>
                  <a:pt x="493857" y="37129"/>
                </a:cubicBezTo>
                <a:cubicBezTo>
                  <a:pt x="499601" y="35692"/>
                  <a:pt x="505344" y="34255"/>
                  <a:pt x="511087" y="34255"/>
                </a:cubicBezTo>
                <a:close/>
                <a:moveTo>
                  <a:pt x="417704" y="17158"/>
                </a:moveTo>
                <a:cubicBezTo>
                  <a:pt x="416271" y="17158"/>
                  <a:pt x="414839" y="18588"/>
                  <a:pt x="413406" y="18588"/>
                </a:cubicBezTo>
                <a:cubicBezTo>
                  <a:pt x="413406" y="20018"/>
                  <a:pt x="411974" y="20018"/>
                  <a:pt x="411974" y="21447"/>
                </a:cubicBezTo>
                <a:cubicBezTo>
                  <a:pt x="410542" y="22877"/>
                  <a:pt x="410542" y="24307"/>
                  <a:pt x="410542" y="25737"/>
                </a:cubicBezTo>
                <a:cubicBezTo>
                  <a:pt x="410542" y="27167"/>
                  <a:pt x="411974" y="28597"/>
                  <a:pt x="411974" y="28597"/>
                </a:cubicBezTo>
                <a:cubicBezTo>
                  <a:pt x="413406" y="30026"/>
                  <a:pt x="413406" y="31456"/>
                  <a:pt x="414839" y="31456"/>
                </a:cubicBezTo>
                <a:cubicBezTo>
                  <a:pt x="416271" y="32886"/>
                  <a:pt x="417704" y="32886"/>
                  <a:pt x="419136" y="34316"/>
                </a:cubicBezTo>
                <a:cubicBezTo>
                  <a:pt x="420569" y="34316"/>
                  <a:pt x="422001" y="34316"/>
                  <a:pt x="422001" y="35746"/>
                </a:cubicBezTo>
                <a:cubicBezTo>
                  <a:pt x="423433" y="35746"/>
                  <a:pt x="424866" y="35746"/>
                  <a:pt x="426298" y="35746"/>
                </a:cubicBezTo>
                <a:cubicBezTo>
                  <a:pt x="427731" y="35746"/>
                  <a:pt x="429163" y="35746"/>
                  <a:pt x="430596" y="34316"/>
                </a:cubicBezTo>
                <a:cubicBezTo>
                  <a:pt x="430596" y="34316"/>
                  <a:pt x="432028" y="32886"/>
                  <a:pt x="432028" y="31456"/>
                </a:cubicBezTo>
                <a:cubicBezTo>
                  <a:pt x="433460" y="30026"/>
                  <a:pt x="433460" y="28597"/>
                  <a:pt x="433460" y="27167"/>
                </a:cubicBezTo>
                <a:cubicBezTo>
                  <a:pt x="433460" y="25737"/>
                  <a:pt x="432028" y="25737"/>
                  <a:pt x="432028" y="24307"/>
                </a:cubicBezTo>
                <a:cubicBezTo>
                  <a:pt x="430596" y="22877"/>
                  <a:pt x="430596" y="22877"/>
                  <a:pt x="429163" y="21447"/>
                </a:cubicBezTo>
                <a:cubicBezTo>
                  <a:pt x="427731" y="20018"/>
                  <a:pt x="426298" y="20018"/>
                  <a:pt x="424866" y="20018"/>
                </a:cubicBezTo>
                <a:cubicBezTo>
                  <a:pt x="423433" y="18588"/>
                  <a:pt x="423433" y="18588"/>
                  <a:pt x="422001" y="18588"/>
                </a:cubicBezTo>
                <a:cubicBezTo>
                  <a:pt x="420569" y="17158"/>
                  <a:pt x="419136" y="17158"/>
                  <a:pt x="417704" y="17158"/>
                </a:cubicBezTo>
                <a:close/>
                <a:moveTo>
                  <a:pt x="66037" y="12874"/>
                </a:moveTo>
                <a:cubicBezTo>
                  <a:pt x="70348" y="12874"/>
                  <a:pt x="73221" y="12874"/>
                  <a:pt x="76095" y="14307"/>
                </a:cubicBezTo>
                <a:cubicBezTo>
                  <a:pt x="78969" y="15740"/>
                  <a:pt x="81842" y="17172"/>
                  <a:pt x="84716" y="20038"/>
                </a:cubicBezTo>
                <a:cubicBezTo>
                  <a:pt x="87590" y="22903"/>
                  <a:pt x="90464" y="25769"/>
                  <a:pt x="93337" y="27202"/>
                </a:cubicBezTo>
                <a:cubicBezTo>
                  <a:pt x="97648" y="32932"/>
                  <a:pt x="100521" y="37231"/>
                  <a:pt x="101958" y="41529"/>
                </a:cubicBezTo>
                <a:cubicBezTo>
                  <a:pt x="103395" y="45827"/>
                  <a:pt x="104832" y="48693"/>
                  <a:pt x="104832" y="51558"/>
                </a:cubicBezTo>
                <a:cubicBezTo>
                  <a:pt x="103395" y="54424"/>
                  <a:pt x="101958" y="57289"/>
                  <a:pt x="100521" y="58722"/>
                </a:cubicBezTo>
                <a:cubicBezTo>
                  <a:pt x="99085" y="61588"/>
                  <a:pt x="96211" y="63020"/>
                  <a:pt x="94774" y="64453"/>
                </a:cubicBezTo>
                <a:lnTo>
                  <a:pt x="76095" y="81646"/>
                </a:lnTo>
                <a:cubicBezTo>
                  <a:pt x="74658" y="83079"/>
                  <a:pt x="73221" y="84512"/>
                  <a:pt x="70348" y="87377"/>
                </a:cubicBezTo>
                <a:cubicBezTo>
                  <a:pt x="68911" y="88810"/>
                  <a:pt x="68911" y="90242"/>
                  <a:pt x="67474" y="93108"/>
                </a:cubicBezTo>
                <a:lnTo>
                  <a:pt x="51669" y="75915"/>
                </a:lnTo>
                <a:cubicBezTo>
                  <a:pt x="51669" y="74482"/>
                  <a:pt x="53106" y="74482"/>
                  <a:pt x="53106" y="73050"/>
                </a:cubicBezTo>
                <a:cubicBezTo>
                  <a:pt x="54542" y="71617"/>
                  <a:pt x="54542" y="71617"/>
                  <a:pt x="55979" y="71617"/>
                </a:cubicBezTo>
                <a:lnTo>
                  <a:pt x="55979" y="70184"/>
                </a:lnTo>
                <a:cubicBezTo>
                  <a:pt x="51669" y="70184"/>
                  <a:pt x="48795" y="70184"/>
                  <a:pt x="44484" y="68751"/>
                </a:cubicBezTo>
                <a:cubicBezTo>
                  <a:pt x="41611" y="65886"/>
                  <a:pt x="38737" y="64453"/>
                  <a:pt x="37300" y="61588"/>
                </a:cubicBezTo>
                <a:cubicBezTo>
                  <a:pt x="34427" y="58722"/>
                  <a:pt x="32990" y="57289"/>
                  <a:pt x="31553" y="54424"/>
                </a:cubicBezTo>
                <a:cubicBezTo>
                  <a:pt x="30116" y="51558"/>
                  <a:pt x="30116" y="50126"/>
                  <a:pt x="30116" y="47260"/>
                </a:cubicBezTo>
                <a:cubicBezTo>
                  <a:pt x="30116" y="44394"/>
                  <a:pt x="30116" y="41529"/>
                  <a:pt x="31553" y="40096"/>
                </a:cubicBezTo>
                <a:cubicBezTo>
                  <a:pt x="31553" y="37231"/>
                  <a:pt x="34427" y="35798"/>
                  <a:pt x="35863" y="32932"/>
                </a:cubicBezTo>
                <a:cubicBezTo>
                  <a:pt x="38737" y="31500"/>
                  <a:pt x="40174" y="30067"/>
                  <a:pt x="43048" y="28634"/>
                </a:cubicBezTo>
                <a:cubicBezTo>
                  <a:pt x="45921" y="28634"/>
                  <a:pt x="47358" y="28634"/>
                  <a:pt x="50232" y="28634"/>
                </a:cubicBezTo>
                <a:cubicBezTo>
                  <a:pt x="53106" y="28634"/>
                  <a:pt x="54542" y="30067"/>
                  <a:pt x="57416" y="31500"/>
                </a:cubicBezTo>
                <a:cubicBezTo>
                  <a:pt x="58853" y="32932"/>
                  <a:pt x="61727" y="34365"/>
                  <a:pt x="63163" y="35798"/>
                </a:cubicBezTo>
                <a:cubicBezTo>
                  <a:pt x="66037" y="37231"/>
                  <a:pt x="67474" y="38664"/>
                  <a:pt x="68911" y="40096"/>
                </a:cubicBezTo>
                <a:cubicBezTo>
                  <a:pt x="71785" y="41529"/>
                  <a:pt x="73221" y="42962"/>
                  <a:pt x="74658" y="44394"/>
                </a:cubicBezTo>
                <a:cubicBezTo>
                  <a:pt x="76095" y="45827"/>
                  <a:pt x="77532" y="45827"/>
                  <a:pt x="78969" y="47260"/>
                </a:cubicBezTo>
                <a:cubicBezTo>
                  <a:pt x="80406" y="47260"/>
                  <a:pt x="81842" y="47260"/>
                  <a:pt x="83279" y="45827"/>
                </a:cubicBezTo>
                <a:cubicBezTo>
                  <a:pt x="84716" y="44394"/>
                  <a:pt x="84716" y="42962"/>
                  <a:pt x="84716" y="41529"/>
                </a:cubicBezTo>
                <a:cubicBezTo>
                  <a:pt x="83279" y="38664"/>
                  <a:pt x="83279" y="37231"/>
                  <a:pt x="81842" y="35798"/>
                </a:cubicBezTo>
                <a:cubicBezTo>
                  <a:pt x="80406" y="34365"/>
                  <a:pt x="78969" y="34365"/>
                  <a:pt x="78969" y="32932"/>
                </a:cubicBezTo>
                <a:cubicBezTo>
                  <a:pt x="77532" y="32932"/>
                  <a:pt x="76095" y="32932"/>
                  <a:pt x="76095" y="32932"/>
                </a:cubicBezTo>
                <a:cubicBezTo>
                  <a:pt x="74658" y="32932"/>
                  <a:pt x="73221" y="32932"/>
                  <a:pt x="73221" y="32932"/>
                </a:cubicBezTo>
                <a:cubicBezTo>
                  <a:pt x="71785" y="32932"/>
                  <a:pt x="71785" y="32932"/>
                  <a:pt x="71785" y="34365"/>
                </a:cubicBezTo>
                <a:lnTo>
                  <a:pt x="57416" y="18605"/>
                </a:lnTo>
                <a:cubicBezTo>
                  <a:pt x="60290" y="15740"/>
                  <a:pt x="63163" y="14307"/>
                  <a:pt x="66037" y="12874"/>
                </a:cubicBezTo>
                <a:close/>
                <a:moveTo>
                  <a:pt x="416271" y="0"/>
                </a:moveTo>
                <a:cubicBezTo>
                  <a:pt x="419136" y="0"/>
                  <a:pt x="422001" y="0"/>
                  <a:pt x="424866" y="0"/>
                </a:cubicBezTo>
                <a:cubicBezTo>
                  <a:pt x="427731" y="1430"/>
                  <a:pt x="430596" y="1430"/>
                  <a:pt x="432028" y="2860"/>
                </a:cubicBezTo>
                <a:cubicBezTo>
                  <a:pt x="434893" y="4289"/>
                  <a:pt x="437758" y="5719"/>
                  <a:pt x="440622" y="7149"/>
                </a:cubicBezTo>
                <a:cubicBezTo>
                  <a:pt x="442055" y="10009"/>
                  <a:pt x="444920" y="11439"/>
                  <a:pt x="446352" y="14298"/>
                </a:cubicBezTo>
                <a:cubicBezTo>
                  <a:pt x="447785" y="17158"/>
                  <a:pt x="447785" y="20018"/>
                  <a:pt x="449217" y="22877"/>
                </a:cubicBezTo>
                <a:cubicBezTo>
                  <a:pt x="449217" y="25737"/>
                  <a:pt x="447785" y="28597"/>
                  <a:pt x="446352" y="31456"/>
                </a:cubicBezTo>
                <a:cubicBezTo>
                  <a:pt x="446352" y="32886"/>
                  <a:pt x="444920" y="34316"/>
                  <a:pt x="444920" y="35746"/>
                </a:cubicBezTo>
                <a:cubicBezTo>
                  <a:pt x="443487" y="37176"/>
                  <a:pt x="442055" y="38605"/>
                  <a:pt x="440622" y="38605"/>
                </a:cubicBezTo>
                <a:cubicBezTo>
                  <a:pt x="440622" y="40035"/>
                  <a:pt x="439190" y="40035"/>
                  <a:pt x="437758" y="40035"/>
                </a:cubicBezTo>
                <a:cubicBezTo>
                  <a:pt x="437758" y="41465"/>
                  <a:pt x="436325" y="41465"/>
                  <a:pt x="434893" y="41465"/>
                </a:cubicBezTo>
                <a:lnTo>
                  <a:pt x="440622" y="42895"/>
                </a:lnTo>
                <a:lnTo>
                  <a:pt x="433460" y="58623"/>
                </a:lnTo>
                <a:lnTo>
                  <a:pt x="374731" y="32886"/>
                </a:lnTo>
                <a:lnTo>
                  <a:pt x="381893" y="15728"/>
                </a:lnTo>
                <a:lnTo>
                  <a:pt x="401947" y="25737"/>
                </a:lnTo>
                <a:cubicBezTo>
                  <a:pt x="400515" y="22877"/>
                  <a:pt x="400515" y="21447"/>
                  <a:pt x="400515" y="18588"/>
                </a:cubicBezTo>
                <a:cubicBezTo>
                  <a:pt x="400515" y="15728"/>
                  <a:pt x="400515" y="14298"/>
                  <a:pt x="401947" y="11439"/>
                </a:cubicBezTo>
                <a:cubicBezTo>
                  <a:pt x="403379" y="7149"/>
                  <a:pt x="406244" y="4289"/>
                  <a:pt x="407677" y="2860"/>
                </a:cubicBezTo>
                <a:cubicBezTo>
                  <a:pt x="410542" y="1430"/>
                  <a:pt x="413406" y="0"/>
                  <a:pt x="416271" y="0"/>
                </a:cubicBezTo>
                <a:close/>
                <a:moveTo>
                  <a:pt x="206689" y="0"/>
                </a:moveTo>
                <a:lnTo>
                  <a:pt x="243950" y="34378"/>
                </a:lnTo>
                <a:cubicBezTo>
                  <a:pt x="248249" y="37243"/>
                  <a:pt x="251116" y="41540"/>
                  <a:pt x="252549" y="44405"/>
                </a:cubicBezTo>
                <a:cubicBezTo>
                  <a:pt x="253982" y="48702"/>
                  <a:pt x="255415" y="51567"/>
                  <a:pt x="255415" y="55864"/>
                </a:cubicBezTo>
                <a:cubicBezTo>
                  <a:pt x="255415" y="58729"/>
                  <a:pt x="255415" y="61594"/>
                  <a:pt x="253982" y="63027"/>
                </a:cubicBezTo>
                <a:cubicBezTo>
                  <a:pt x="252549" y="65891"/>
                  <a:pt x="251116" y="68756"/>
                  <a:pt x="249683" y="70189"/>
                </a:cubicBezTo>
                <a:cubicBezTo>
                  <a:pt x="246816" y="73054"/>
                  <a:pt x="242517" y="75918"/>
                  <a:pt x="239651" y="75918"/>
                </a:cubicBezTo>
                <a:cubicBezTo>
                  <a:pt x="236784" y="75918"/>
                  <a:pt x="232485" y="75918"/>
                  <a:pt x="229619" y="75918"/>
                </a:cubicBezTo>
                <a:cubicBezTo>
                  <a:pt x="229619" y="77351"/>
                  <a:pt x="231052" y="78783"/>
                  <a:pt x="231052" y="81648"/>
                </a:cubicBezTo>
                <a:cubicBezTo>
                  <a:pt x="232485" y="83081"/>
                  <a:pt x="232485" y="85945"/>
                  <a:pt x="232485" y="88810"/>
                </a:cubicBezTo>
                <a:cubicBezTo>
                  <a:pt x="232485" y="90243"/>
                  <a:pt x="231052" y="93108"/>
                  <a:pt x="231052" y="95972"/>
                </a:cubicBezTo>
                <a:cubicBezTo>
                  <a:pt x="229619" y="97405"/>
                  <a:pt x="228186" y="100270"/>
                  <a:pt x="225320" y="103134"/>
                </a:cubicBezTo>
                <a:cubicBezTo>
                  <a:pt x="222453" y="105999"/>
                  <a:pt x="219587" y="108864"/>
                  <a:pt x="215288" y="110297"/>
                </a:cubicBezTo>
                <a:cubicBezTo>
                  <a:pt x="212421" y="111729"/>
                  <a:pt x="208122" y="111729"/>
                  <a:pt x="205256" y="111729"/>
                </a:cubicBezTo>
                <a:cubicBezTo>
                  <a:pt x="200957" y="111729"/>
                  <a:pt x="196657" y="110297"/>
                  <a:pt x="193791" y="108864"/>
                </a:cubicBezTo>
                <a:cubicBezTo>
                  <a:pt x="189492" y="107432"/>
                  <a:pt x="186625" y="104567"/>
                  <a:pt x="183759" y="101702"/>
                </a:cubicBezTo>
                <a:lnTo>
                  <a:pt x="145065" y="67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8" name="ïṧļîďè"/>
          <p:cNvSpPr txBox="1"/>
          <p:nvPr/>
        </p:nvSpPr>
        <p:spPr bwMode="auto">
          <a:xfrm>
            <a:off x="4732020" y="2599690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禁止分屏显示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39" name="ïṧļîďè"/>
          <p:cNvSpPr txBox="1"/>
          <p:nvPr/>
        </p:nvSpPr>
        <p:spPr bwMode="auto">
          <a:xfrm>
            <a:off x="4732020" y="3489325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防直播软件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0" name="ïṧļîďè"/>
          <p:cNvSpPr txBox="1"/>
          <p:nvPr/>
        </p:nvSpPr>
        <p:spPr bwMode="auto">
          <a:xfrm>
            <a:off x="4732020" y="4391660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防弹窗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1" name="ïṧļîďè"/>
          <p:cNvSpPr txBox="1"/>
          <p:nvPr/>
        </p:nvSpPr>
        <p:spPr bwMode="auto">
          <a:xfrm>
            <a:off x="4755515" y="1680845"/>
            <a:ext cx="176276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限制登录次数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2" name="ïṧļîďè"/>
          <p:cNvSpPr txBox="1"/>
          <p:nvPr/>
        </p:nvSpPr>
        <p:spPr bwMode="auto">
          <a:xfrm>
            <a:off x="4699000" y="5285105"/>
            <a:ext cx="180530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汉仪旗黑-55S" panose="00020600040101010101"/>
                <a:ea typeface="汉仪旗黑-55S" panose="00020600040101010101"/>
                <a:cs typeface="+mn-ea"/>
                <a:sym typeface="+mn-lt"/>
              </a:rPr>
              <a:t>防截屏和录屏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4" name="íşļiḋé"/>
          <p:cNvSpPr/>
          <p:nvPr/>
        </p:nvSpPr>
        <p:spPr bwMode="auto">
          <a:xfrm>
            <a:off x="4243070" y="3540125"/>
            <a:ext cx="400050" cy="273685"/>
          </a:xfrm>
          <a:custGeom>
            <a:avLst/>
            <a:gdLst>
              <a:gd name="T0" fmla="*/ 1033 w 1138"/>
              <a:gd name="T1" fmla="*/ 548 h 780"/>
              <a:gd name="T2" fmla="*/ 1033 w 1138"/>
              <a:gd name="T3" fmla="*/ 42 h 780"/>
              <a:gd name="T4" fmla="*/ 148 w 1138"/>
              <a:gd name="T5" fmla="*/ 0 h 780"/>
              <a:gd name="T6" fmla="*/ 105 w 1138"/>
              <a:gd name="T7" fmla="*/ 295 h 780"/>
              <a:gd name="T8" fmla="*/ 105 w 1138"/>
              <a:gd name="T9" fmla="*/ 590 h 780"/>
              <a:gd name="T10" fmla="*/ 63 w 1138"/>
              <a:gd name="T11" fmla="*/ 780 h 780"/>
              <a:gd name="T12" fmla="*/ 1138 w 1138"/>
              <a:gd name="T13" fmla="*/ 717 h 780"/>
              <a:gd name="T14" fmla="*/ 653 w 1138"/>
              <a:gd name="T15" fmla="*/ 759 h 780"/>
              <a:gd name="T16" fmla="*/ 474 w 1138"/>
              <a:gd name="T17" fmla="*/ 748 h 780"/>
              <a:gd name="T18" fmla="*/ 653 w 1138"/>
              <a:gd name="T19" fmla="*/ 738 h 780"/>
              <a:gd name="T20" fmla="*/ 653 w 1138"/>
              <a:gd name="T21" fmla="*/ 759 h 780"/>
              <a:gd name="T22" fmla="*/ 427 w 1138"/>
              <a:gd name="T23" fmla="*/ 678 h 780"/>
              <a:gd name="T24" fmla="*/ 743 w 1138"/>
              <a:gd name="T25" fmla="*/ 717 h 780"/>
              <a:gd name="T26" fmla="*/ 973 w 1138"/>
              <a:gd name="T27" fmla="*/ 516 h 780"/>
              <a:gd name="T28" fmla="*/ 832 w 1138"/>
              <a:gd name="T29" fmla="*/ 552 h 780"/>
              <a:gd name="T30" fmla="*/ 688 w 1138"/>
              <a:gd name="T31" fmla="*/ 468 h 780"/>
              <a:gd name="T32" fmla="*/ 657 w 1138"/>
              <a:gd name="T33" fmla="*/ 447 h 780"/>
              <a:gd name="T34" fmla="*/ 633 w 1138"/>
              <a:gd name="T35" fmla="*/ 380 h 780"/>
              <a:gd name="T36" fmla="*/ 688 w 1138"/>
              <a:gd name="T37" fmla="*/ 347 h 780"/>
              <a:gd name="T38" fmla="*/ 671 w 1138"/>
              <a:gd name="T39" fmla="*/ 218 h 780"/>
              <a:gd name="T40" fmla="*/ 663 w 1138"/>
              <a:gd name="T41" fmla="*/ 146 h 780"/>
              <a:gd name="T42" fmla="*/ 569 w 1138"/>
              <a:gd name="T43" fmla="*/ 73 h 780"/>
              <a:gd name="T44" fmla="*/ 560 w 1138"/>
              <a:gd name="T45" fmla="*/ 73 h 780"/>
              <a:gd name="T46" fmla="*/ 478 w 1138"/>
              <a:gd name="T47" fmla="*/ 133 h 780"/>
              <a:gd name="T48" fmla="*/ 442 w 1138"/>
              <a:gd name="T49" fmla="*/ 327 h 780"/>
              <a:gd name="T50" fmla="*/ 493 w 1138"/>
              <a:gd name="T51" fmla="*/ 365 h 780"/>
              <a:gd name="T52" fmla="*/ 501 w 1138"/>
              <a:gd name="T53" fmla="*/ 428 h 780"/>
              <a:gd name="T54" fmla="*/ 470 w 1138"/>
              <a:gd name="T55" fmla="*/ 452 h 780"/>
              <a:gd name="T56" fmla="*/ 369 w 1138"/>
              <a:gd name="T57" fmla="*/ 502 h 780"/>
              <a:gd name="T58" fmla="*/ 201 w 1138"/>
              <a:gd name="T59" fmla="*/ 552 h 780"/>
              <a:gd name="T60" fmla="*/ 165 w 1138"/>
              <a:gd name="T61" fmla="*/ 75 h 780"/>
              <a:gd name="T62" fmla="*/ 936 w 1138"/>
              <a:gd name="T63" fmla="*/ 38 h 780"/>
              <a:gd name="T64" fmla="*/ 973 w 1138"/>
              <a:gd name="T65" fmla="*/ 516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38" h="780">
                <a:moveTo>
                  <a:pt x="1033" y="590"/>
                </a:moveTo>
                <a:lnTo>
                  <a:pt x="1033" y="548"/>
                </a:lnTo>
                <a:lnTo>
                  <a:pt x="1033" y="295"/>
                </a:lnTo>
                <a:lnTo>
                  <a:pt x="1033" y="42"/>
                </a:lnTo>
                <a:cubicBezTo>
                  <a:pt x="1033" y="19"/>
                  <a:pt x="1014" y="0"/>
                  <a:pt x="990" y="0"/>
                </a:cubicBezTo>
                <a:lnTo>
                  <a:pt x="148" y="0"/>
                </a:lnTo>
                <a:cubicBezTo>
                  <a:pt x="124" y="0"/>
                  <a:pt x="105" y="19"/>
                  <a:pt x="105" y="42"/>
                </a:cubicBezTo>
                <a:lnTo>
                  <a:pt x="105" y="295"/>
                </a:lnTo>
                <a:lnTo>
                  <a:pt x="105" y="548"/>
                </a:lnTo>
                <a:lnTo>
                  <a:pt x="105" y="590"/>
                </a:lnTo>
                <a:lnTo>
                  <a:pt x="0" y="717"/>
                </a:lnTo>
                <a:cubicBezTo>
                  <a:pt x="0" y="752"/>
                  <a:pt x="28" y="780"/>
                  <a:pt x="63" y="780"/>
                </a:cubicBezTo>
                <a:lnTo>
                  <a:pt x="1075" y="780"/>
                </a:lnTo>
                <a:cubicBezTo>
                  <a:pt x="1110" y="780"/>
                  <a:pt x="1138" y="751"/>
                  <a:pt x="1138" y="717"/>
                </a:cubicBezTo>
                <a:lnTo>
                  <a:pt x="1033" y="590"/>
                </a:lnTo>
                <a:close/>
                <a:moveTo>
                  <a:pt x="653" y="759"/>
                </a:moveTo>
                <a:lnTo>
                  <a:pt x="485" y="759"/>
                </a:lnTo>
                <a:cubicBezTo>
                  <a:pt x="479" y="759"/>
                  <a:pt x="474" y="754"/>
                  <a:pt x="474" y="748"/>
                </a:cubicBezTo>
                <a:cubicBezTo>
                  <a:pt x="474" y="742"/>
                  <a:pt x="479" y="738"/>
                  <a:pt x="485" y="738"/>
                </a:cubicBezTo>
                <a:lnTo>
                  <a:pt x="653" y="738"/>
                </a:lnTo>
                <a:cubicBezTo>
                  <a:pt x="659" y="738"/>
                  <a:pt x="664" y="742"/>
                  <a:pt x="664" y="748"/>
                </a:cubicBezTo>
                <a:cubicBezTo>
                  <a:pt x="664" y="754"/>
                  <a:pt x="659" y="759"/>
                  <a:pt x="653" y="759"/>
                </a:cubicBezTo>
                <a:close/>
                <a:moveTo>
                  <a:pt x="395" y="717"/>
                </a:moveTo>
                <a:lnTo>
                  <a:pt x="427" y="678"/>
                </a:lnTo>
                <a:lnTo>
                  <a:pt x="711" y="678"/>
                </a:lnTo>
                <a:lnTo>
                  <a:pt x="743" y="717"/>
                </a:lnTo>
                <a:lnTo>
                  <a:pt x="395" y="717"/>
                </a:lnTo>
                <a:close/>
                <a:moveTo>
                  <a:pt x="973" y="516"/>
                </a:moveTo>
                <a:cubicBezTo>
                  <a:pt x="973" y="536"/>
                  <a:pt x="957" y="552"/>
                  <a:pt x="937" y="552"/>
                </a:cubicBezTo>
                <a:lnTo>
                  <a:pt x="832" y="552"/>
                </a:lnTo>
                <a:cubicBezTo>
                  <a:pt x="819" y="529"/>
                  <a:pt x="797" y="513"/>
                  <a:pt x="769" y="502"/>
                </a:cubicBezTo>
                <a:cubicBezTo>
                  <a:pt x="742" y="492"/>
                  <a:pt x="715" y="481"/>
                  <a:pt x="688" y="468"/>
                </a:cubicBezTo>
                <a:cubicBezTo>
                  <a:pt x="680" y="465"/>
                  <a:pt x="675" y="457"/>
                  <a:pt x="668" y="452"/>
                </a:cubicBezTo>
                <a:cubicBezTo>
                  <a:pt x="665" y="450"/>
                  <a:pt x="661" y="448"/>
                  <a:pt x="657" y="447"/>
                </a:cubicBezTo>
                <a:cubicBezTo>
                  <a:pt x="645" y="445"/>
                  <a:pt x="639" y="441"/>
                  <a:pt x="637" y="428"/>
                </a:cubicBezTo>
                <a:cubicBezTo>
                  <a:pt x="633" y="412"/>
                  <a:pt x="630" y="396"/>
                  <a:pt x="633" y="380"/>
                </a:cubicBezTo>
                <a:cubicBezTo>
                  <a:pt x="635" y="372"/>
                  <a:pt x="637" y="368"/>
                  <a:pt x="644" y="365"/>
                </a:cubicBezTo>
                <a:cubicBezTo>
                  <a:pt x="659" y="359"/>
                  <a:pt x="674" y="353"/>
                  <a:pt x="688" y="347"/>
                </a:cubicBezTo>
                <a:cubicBezTo>
                  <a:pt x="699" y="342"/>
                  <a:pt x="700" y="338"/>
                  <a:pt x="696" y="327"/>
                </a:cubicBezTo>
                <a:cubicBezTo>
                  <a:pt x="683" y="292"/>
                  <a:pt x="674" y="256"/>
                  <a:pt x="671" y="218"/>
                </a:cubicBezTo>
                <a:cubicBezTo>
                  <a:pt x="669" y="194"/>
                  <a:pt x="670" y="169"/>
                  <a:pt x="664" y="146"/>
                </a:cubicBezTo>
                <a:lnTo>
                  <a:pt x="663" y="146"/>
                </a:lnTo>
                <a:cubicBezTo>
                  <a:pt x="662" y="144"/>
                  <a:pt x="662" y="141"/>
                  <a:pt x="662" y="139"/>
                </a:cubicBezTo>
                <a:cubicBezTo>
                  <a:pt x="651" y="98"/>
                  <a:pt x="607" y="75"/>
                  <a:pt x="569" y="73"/>
                </a:cubicBezTo>
                <a:cubicBezTo>
                  <a:pt x="569" y="73"/>
                  <a:pt x="569" y="73"/>
                  <a:pt x="568" y="73"/>
                </a:cubicBezTo>
                <a:cubicBezTo>
                  <a:pt x="565" y="73"/>
                  <a:pt x="563" y="73"/>
                  <a:pt x="560" y="73"/>
                </a:cubicBezTo>
                <a:cubicBezTo>
                  <a:pt x="544" y="75"/>
                  <a:pt x="531" y="85"/>
                  <a:pt x="516" y="90"/>
                </a:cubicBezTo>
                <a:cubicBezTo>
                  <a:pt x="497" y="95"/>
                  <a:pt x="485" y="113"/>
                  <a:pt x="478" y="133"/>
                </a:cubicBezTo>
                <a:cubicBezTo>
                  <a:pt x="467" y="160"/>
                  <a:pt x="469" y="189"/>
                  <a:pt x="467" y="218"/>
                </a:cubicBezTo>
                <a:cubicBezTo>
                  <a:pt x="464" y="255"/>
                  <a:pt x="455" y="291"/>
                  <a:pt x="442" y="327"/>
                </a:cubicBezTo>
                <a:cubicBezTo>
                  <a:pt x="438" y="338"/>
                  <a:pt x="439" y="342"/>
                  <a:pt x="450" y="347"/>
                </a:cubicBezTo>
                <a:cubicBezTo>
                  <a:pt x="464" y="353"/>
                  <a:pt x="479" y="359"/>
                  <a:pt x="493" y="365"/>
                </a:cubicBezTo>
                <a:cubicBezTo>
                  <a:pt x="500" y="368"/>
                  <a:pt x="503" y="372"/>
                  <a:pt x="505" y="380"/>
                </a:cubicBezTo>
                <a:cubicBezTo>
                  <a:pt x="508" y="396"/>
                  <a:pt x="505" y="412"/>
                  <a:pt x="501" y="428"/>
                </a:cubicBezTo>
                <a:cubicBezTo>
                  <a:pt x="498" y="441"/>
                  <a:pt x="493" y="445"/>
                  <a:pt x="480" y="447"/>
                </a:cubicBezTo>
                <a:cubicBezTo>
                  <a:pt x="477" y="448"/>
                  <a:pt x="473" y="450"/>
                  <a:pt x="470" y="452"/>
                </a:cubicBezTo>
                <a:cubicBezTo>
                  <a:pt x="463" y="457"/>
                  <a:pt x="458" y="465"/>
                  <a:pt x="450" y="468"/>
                </a:cubicBezTo>
                <a:cubicBezTo>
                  <a:pt x="423" y="480"/>
                  <a:pt x="396" y="492"/>
                  <a:pt x="369" y="502"/>
                </a:cubicBezTo>
                <a:cubicBezTo>
                  <a:pt x="340" y="513"/>
                  <a:pt x="319" y="529"/>
                  <a:pt x="306" y="552"/>
                </a:cubicBezTo>
                <a:lnTo>
                  <a:pt x="201" y="552"/>
                </a:lnTo>
                <a:cubicBezTo>
                  <a:pt x="181" y="552"/>
                  <a:pt x="165" y="536"/>
                  <a:pt x="165" y="516"/>
                </a:cubicBezTo>
                <a:lnTo>
                  <a:pt x="165" y="75"/>
                </a:lnTo>
                <a:cubicBezTo>
                  <a:pt x="165" y="54"/>
                  <a:pt x="181" y="38"/>
                  <a:pt x="201" y="38"/>
                </a:cubicBezTo>
                <a:lnTo>
                  <a:pt x="936" y="38"/>
                </a:lnTo>
                <a:cubicBezTo>
                  <a:pt x="957" y="38"/>
                  <a:pt x="973" y="54"/>
                  <a:pt x="973" y="75"/>
                </a:cubicBezTo>
                <a:lnTo>
                  <a:pt x="973" y="516"/>
                </a:lnTo>
                <a:lnTo>
                  <a:pt x="973" y="5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5" name="íşļiḋé"/>
          <p:cNvSpPr/>
          <p:nvPr/>
        </p:nvSpPr>
        <p:spPr bwMode="auto">
          <a:xfrm>
            <a:off x="4243070" y="4378960"/>
            <a:ext cx="400050" cy="400050"/>
          </a:xfrm>
          <a:custGeom>
            <a:avLst/>
            <a:gdLst>
              <a:gd name="T0" fmla="*/ 6400 w 12800"/>
              <a:gd name="T1" fmla="*/ 0 h 12800"/>
              <a:gd name="T2" fmla="*/ 0 w 12800"/>
              <a:gd name="T3" fmla="*/ 6400 h 12800"/>
              <a:gd name="T4" fmla="*/ 6400 w 12800"/>
              <a:gd name="T5" fmla="*/ 12800 h 12800"/>
              <a:gd name="T6" fmla="*/ 12800 w 12800"/>
              <a:gd name="T7" fmla="*/ 6400 h 12800"/>
              <a:gd name="T8" fmla="*/ 6400 w 12800"/>
              <a:gd name="T9" fmla="*/ 0 h 12800"/>
              <a:gd name="T10" fmla="*/ 6400 w 12800"/>
              <a:gd name="T11" fmla="*/ 11477 h 12800"/>
              <a:gd name="T12" fmla="*/ 5460 w 12800"/>
              <a:gd name="T13" fmla="*/ 10537 h 12800"/>
              <a:gd name="T14" fmla="*/ 6400 w 12800"/>
              <a:gd name="T15" fmla="*/ 9596 h 12800"/>
              <a:gd name="T16" fmla="*/ 7340 w 12800"/>
              <a:gd name="T17" fmla="*/ 10537 h 12800"/>
              <a:gd name="T18" fmla="*/ 6400 w 12800"/>
              <a:gd name="T19" fmla="*/ 11477 h 12800"/>
              <a:gd name="T20" fmla="*/ 6400 w 12800"/>
              <a:gd name="T21" fmla="*/ 8492 h 12800"/>
              <a:gd name="T22" fmla="*/ 5460 w 12800"/>
              <a:gd name="T23" fmla="*/ 2263 h 12800"/>
              <a:gd name="T24" fmla="*/ 6400 w 12800"/>
              <a:gd name="T25" fmla="*/ 1323 h 12800"/>
              <a:gd name="T26" fmla="*/ 7340 w 12800"/>
              <a:gd name="T27" fmla="*/ 2263 h 12800"/>
              <a:gd name="T28" fmla="*/ 6400 w 12800"/>
              <a:gd name="T29" fmla="*/ 8492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00" h="12800">
                <a:moveTo>
                  <a:pt x="6400" y="0"/>
                </a:moveTo>
                <a:cubicBezTo>
                  <a:pt x="2865" y="0"/>
                  <a:pt x="0" y="2865"/>
                  <a:pt x="0" y="6400"/>
                </a:cubicBezTo>
                <a:cubicBezTo>
                  <a:pt x="0" y="9935"/>
                  <a:pt x="2865" y="12800"/>
                  <a:pt x="6400" y="12800"/>
                </a:cubicBezTo>
                <a:cubicBezTo>
                  <a:pt x="9935" y="12800"/>
                  <a:pt x="12800" y="9935"/>
                  <a:pt x="12800" y="6400"/>
                </a:cubicBezTo>
                <a:cubicBezTo>
                  <a:pt x="12800" y="2865"/>
                  <a:pt x="9935" y="0"/>
                  <a:pt x="6400" y="0"/>
                </a:cubicBezTo>
                <a:close/>
                <a:moveTo>
                  <a:pt x="6400" y="11477"/>
                </a:moveTo>
                <a:cubicBezTo>
                  <a:pt x="5881" y="11477"/>
                  <a:pt x="5460" y="11056"/>
                  <a:pt x="5460" y="10537"/>
                </a:cubicBezTo>
                <a:cubicBezTo>
                  <a:pt x="5460" y="10017"/>
                  <a:pt x="5881" y="9596"/>
                  <a:pt x="6400" y="9596"/>
                </a:cubicBezTo>
                <a:cubicBezTo>
                  <a:pt x="6919" y="9596"/>
                  <a:pt x="7340" y="10017"/>
                  <a:pt x="7340" y="10537"/>
                </a:cubicBezTo>
                <a:cubicBezTo>
                  <a:pt x="7340" y="11056"/>
                  <a:pt x="6919" y="11477"/>
                  <a:pt x="6400" y="11477"/>
                </a:cubicBezTo>
                <a:close/>
                <a:moveTo>
                  <a:pt x="6400" y="8492"/>
                </a:moveTo>
                <a:cubicBezTo>
                  <a:pt x="5473" y="8492"/>
                  <a:pt x="5460" y="2783"/>
                  <a:pt x="5460" y="2263"/>
                </a:cubicBezTo>
                <a:cubicBezTo>
                  <a:pt x="5460" y="1744"/>
                  <a:pt x="5881" y="1323"/>
                  <a:pt x="6400" y="1323"/>
                </a:cubicBezTo>
                <a:cubicBezTo>
                  <a:pt x="6919" y="1323"/>
                  <a:pt x="7340" y="1744"/>
                  <a:pt x="7340" y="2263"/>
                </a:cubicBezTo>
                <a:cubicBezTo>
                  <a:pt x="7340" y="2783"/>
                  <a:pt x="7327" y="8492"/>
                  <a:pt x="6400" y="84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6" name="íşļiḋé"/>
          <p:cNvSpPr/>
          <p:nvPr/>
        </p:nvSpPr>
        <p:spPr bwMode="auto">
          <a:xfrm>
            <a:off x="4266565" y="1668145"/>
            <a:ext cx="390525" cy="400050"/>
          </a:xfrm>
          <a:custGeom>
            <a:avLst/>
            <a:gdLst>
              <a:gd name="T0" fmla="*/ 8636 w 9600"/>
              <a:gd name="T1" fmla="*/ 6651 h 9600"/>
              <a:gd name="T2" fmla="*/ 6426 w 9600"/>
              <a:gd name="T3" fmla="*/ 6726 h 9600"/>
              <a:gd name="T4" fmla="*/ 4805 w 9600"/>
              <a:gd name="T5" fmla="*/ 8315 h 9600"/>
              <a:gd name="T6" fmla="*/ 3344 w 9600"/>
              <a:gd name="T7" fmla="*/ 6811 h 9600"/>
              <a:gd name="T8" fmla="*/ 2997 w 9600"/>
              <a:gd name="T9" fmla="*/ 6672 h 9600"/>
              <a:gd name="T10" fmla="*/ 963 w 9600"/>
              <a:gd name="T11" fmla="*/ 6651 h 9600"/>
              <a:gd name="T12" fmla="*/ 8636 w 9600"/>
              <a:gd name="T13" fmla="*/ 957 h 9600"/>
              <a:gd name="T14" fmla="*/ 749 w 9600"/>
              <a:gd name="T15" fmla="*/ 0 h 9600"/>
              <a:gd name="T16" fmla="*/ 0 w 9600"/>
              <a:gd name="T17" fmla="*/ 733 h 9600"/>
              <a:gd name="T18" fmla="*/ 220 w 9600"/>
              <a:gd name="T19" fmla="*/ 7394 h 9600"/>
              <a:gd name="T20" fmla="*/ 2804 w 9600"/>
              <a:gd name="T21" fmla="*/ 7607 h 9600"/>
              <a:gd name="T22" fmla="*/ 4805 w 9600"/>
              <a:gd name="T23" fmla="*/ 9600 h 9600"/>
              <a:gd name="T24" fmla="*/ 4934 w 9600"/>
              <a:gd name="T25" fmla="*/ 9547 h 9600"/>
              <a:gd name="T26" fmla="*/ 8851 w 9600"/>
              <a:gd name="T27" fmla="*/ 7607 h 9600"/>
              <a:gd name="T28" fmla="*/ 9600 w 9600"/>
              <a:gd name="T29" fmla="*/ 6874 h 9600"/>
              <a:gd name="T30" fmla="*/ 9380 w 9600"/>
              <a:gd name="T31" fmla="*/ 213 h 9600"/>
              <a:gd name="T32" fmla="*/ 8850 w 9600"/>
              <a:gd name="T33" fmla="*/ 0 h 9600"/>
              <a:gd name="T34" fmla="*/ 2124 w 9600"/>
              <a:gd name="T35" fmla="*/ 3343 h 9600"/>
              <a:gd name="T36" fmla="*/ 2772 w 9600"/>
              <a:gd name="T37" fmla="*/ 3189 h 9600"/>
              <a:gd name="T38" fmla="*/ 3088 w 9600"/>
              <a:gd name="T39" fmla="*/ 3418 h 9600"/>
              <a:gd name="T40" fmla="*/ 3211 w 9600"/>
              <a:gd name="T41" fmla="*/ 3795 h 9600"/>
              <a:gd name="T42" fmla="*/ 2568 w 9600"/>
              <a:gd name="T43" fmla="*/ 4422 h 9600"/>
              <a:gd name="T44" fmla="*/ 1937 w 9600"/>
              <a:gd name="T45" fmla="*/ 3790 h 9600"/>
              <a:gd name="T46" fmla="*/ 4248 w 9600"/>
              <a:gd name="T47" fmla="*/ 3471 h 9600"/>
              <a:gd name="T48" fmla="*/ 4800 w 9600"/>
              <a:gd name="T49" fmla="*/ 3158 h 9600"/>
              <a:gd name="T50" fmla="*/ 5351 w 9600"/>
              <a:gd name="T51" fmla="*/ 3471 h 9600"/>
              <a:gd name="T52" fmla="*/ 5249 w 9600"/>
              <a:gd name="T53" fmla="*/ 4236 h 9600"/>
              <a:gd name="T54" fmla="*/ 4350 w 9600"/>
              <a:gd name="T55" fmla="*/ 4236 h 9600"/>
              <a:gd name="T56" fmla="*/ 6410 w 9600"/>
              <a:gd name="T57" fmla="*/ 3790 h 9600"/>
              <a:gd name="T58" fmla="*/ 7042 w 9600"/>
              <a:gd name="T59" fmla="*/ 3157 h 9600"/>
              <a:gd name="T60" fmla="*/ 7598 w 9600"/>
              <a:gd name="T61" fmla="*/ 3471 h 9600"/>
              <a:gd name="T62" fmla="*/ 7497 w 9600"/>
              <a:gd name="T63" fmla="*/ 4236 h 9600"/>
              <a:gd name="T64" fmla="*/ 6597 w 9600"/>
              <a:gd name="T65" fmla="*/ 4236 h 9600"/>
              <a:gd name="T66" fmla="*/ 6410 w 9600"/>
              <a:gd name="T67" fmla="*/ 3790 h 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00" h="9600">
                <a:moveTo>
                  <a:pt x="8636" y="957"/>
                </a:moveTo>
                <a:lnTo>
                  <a:pt x="8636" y="6651"/>
                </a:lnTo>
                <a:lnTo>
                  <a:pt x="6796" y="6651"/>
                </a:lnTo>
                <a:cubicBezTo>
                  <a:pt x="6667" y="6651"/>
                  <a:pt x="6544" y="6676"/>
                  <a:pt x="6426" y="6726"/>
                </a:cubicBezTo>
                <a:cubicBezTo>
                  <a:pt x="6309" y="6775"/>
                  <a:pt x="6204" y="6846"/>
                  <a:pt x="6111" y="6938"/>
                </a:cubicBezTo>
                <a:lnTo>
                  <a:pt x="4805" y="8315"/>
                </a:lnTo>
                <a:lnTo>
                  <a:pt x="3489" y="6938"/>
                </a:lnTo>
                <a:cubicBezTo>
                  <a:pt x="3446" y="6888"/>
                  <a:pt x="3398" y="6846"/>
                  <a:pt x="3344" y="6811"/>
                </a:cubicBezTo>
                <a:cubicBezTo>
                  <a:pt x="3291" y="6775"/>
                  <a:pt x="3235" y="6747"/>
                  <a:pt x="3178" y="6726"/>
                </a:cubicBezTo>
                <a:cubicBezTo>
                  <a:pt x="3121" y="6704"/>
                  <a:pt x="3061" y="6686"/>
                  <a:pt x="2997" y="6672"/>
                </a:cubicBezTo>
                <a:cubicBezTo>
                  <a:pt x="2932" y="6658"/>
                  <a:pt x="2868" y="6651"/>
                  <a:pt x="2804" y="6651"/>
                </a:cubicBezTo>
                <a:lnTo>
                  <a:pt x="963" y="6651"/>
                </a:lnTo>
                <a:lnTo>
                  <a:pt x="963" y="957"/>
                </a:lnTo>
                <a:lnTo>
                  <a:pt x="8636" y="957"/>
                </a:lnTo>
                <a:close/>
                <a:moveTo>
                  <a:pt x="8850" y="0"/>
                </a:moveTo>
                <a:lnTo>
                  <a:pt x="749" y="0"/>
                </a:lnTo>
                <a:cubicBezTo>
                  <a:pt x="542" y="0"/>
                  <a:pt x="366" y="71"/>
                  <a:pt x="220" y="213"/>
                </a:cubicBezTo>
                <a:cubicBezTo>
                  <a:pt x="73" y="354"/>
                  <a:pt x="0" y="528"/>
                  <a:pt x="0" y="733"/>
                </a:cubicBezTo>
                <a:lnTo>
                  <a:pt x="0" y="6874"/>
                </a:lnTo>
                <a:cubicBezTo>
                  <a:pt x="0" y="7079"/>
                  <a:pt x="73" y="7253"/>
                  <a:pt x="220" y="7394"/>
                </a:cubicBezTo>
                <a:cubicBezTo>
                  <a:pt x="366" y="7536"/>
                  <a:pt x="542" y="7607"/>
                  <a:pt x="749" y="7607"/>
                </a:cubicBezTo>
                <a:lnTo>
                  <a:pt x="2804" y="7607"/>
                </a:lnTo>
                <a:lnTo>
                  <a:pt x="4666" y="9547"/>
                </a:lnTo>
                <a:cubicBezTo>
                  <a:pt x="4702" y="9582"/>
                  <a:pt x="4748" y="9600"/>
                  <a:pt x="4805" y="9600"/>
                </a:cubicBezTo>
                <a:cubicBezTo>
                  <a:pt x="4820" y="9600"/>
                  <a:pt x="4834" y="9596"/>
                  <a:pt x="4848" y="9589"/>
                </a:cubicBezTo>
                <a:lnTo>
                  <a:pt x="4934" y="9547"/>
                </a:lnTo>
                <a:lnTo>
                  <a:pt x="6796" y="7607"/>
                </a:lnTo>
                <a:lnTo>
                  <a:pt x="8851" y="7607"/>
                </a:lnTo>
                <a:cubicBezTo>
                  <a:pt x="9058" y="7607"/>
                  <a:pt x="9234" y="7536"/>
                  <a:pt x="9380" y="7394"/>
                </a:cubicBezTo>
                <a:cubicBezTo>
                  <a:pt x="9527" y="7253"/>
                  <a:pt x="9600" y="7079"/>
                  <a:pt x="9600" y="6874"/>
                </a:cubicBezTo>
                <a:lnTo>
                  <a:pt x="9600" y="733"/>
                </a:lnTo>
                <a:cubicBezTo>
                  <a:pt x="9600" y="528"/>
                  <a:pt x="9527" y="354"/>
                  <a:pt x="9380" y="213"/>
                </a:cubicBezTo>
                <a:cubicBezTo>
                  <a:pt x="9234" y="71"/>
                  <a:pt x="9058" y="0"/>
                  <a:pt x="8851" y="0"/>
                </a:cubicBezTo>
                <a:lnTo>
                  <a:pt x="8850" y="0"/>
                </a:lnTo>
                <a:close/>
                <a:moveTo>
                  <a:pt x="1937" y="3790"/>
                </a:moveTo>
                <a:cubicBezTo>
                  <a:pt x="1937" y="3616"/>
                  <a:pt x="1999" y="3467"/>
                  <a:pt x="2124" y="3343"/>
                </a:cubicBezTo>
                <a:cubicBezTo>
                  <a:pt x="2249" y="3219"/>
                  <a:pt x="2397" y="3157"/>
                  <a:pt x="2568" y="3157"/>
                </a:cubicBezTo>
                <a:cubicBezTo>
                  <a:pt x="2640" y="3157"/>
                  <a:pt x="2708" y="3168"/>
                  <a:pt x="2772" y="3189"/>
                </a:cubicBezTo>
                <a:cubicBezTo>
                  <a:pt x="2836" y="3211"/>
                  <a:pt x="2895" y="3241"/>
                  <a:pt x="2949" y="3280"/>
                </a:cubicBezTo>
                <a:cubicBezTo>
                  <a:pt x="3002" y="3319"/>
                  <a:pt x="3049" y="3365"/>
                  <a:pt x="3088" y="3418"/>
                </a:cubicBezTo>
                <a:cubicBezTo>
                  <a:pt x="3127" y="3471"/>
                  <a:pt x="3157" y="3529"/>
                  <a:pt x="3179" y="3593"/>
                </a:cubicBezTo>
                <a:cubicBezTo>
                  <a:pt x="3200" y="3657"/>
                  <a:pt x="3211" y="3725"/>
                  <a:pt x="3211" y="3795"/>
                </a:cubicBezTo>
                <a:cubicBezTo>
                  <a:pt x="3211" y="4057"/>
                  <a:pt x="3090" y="4245"/>
                  <a:pt x="2847" y="4358"/>
                </a:cubicBezTo>
                <a:cubicBezTo>
                  <a:pt x="2761" y="4401"/>
                  <a:pt x="2668" y="4422"/>
                  <a:pt x="2568" y="4422"/>
                </a:cubicBezTo>
                <a:cubicBezTo>
                  <a:pt x="2397" y="4422"/>
                  <a:pt x="2249" y="4360"/>
                  <a:pt x="2124" y="4236"/>
                </a:cubicBezTo>
                <a:cubicBezTo>
                  <a:pt x="1999" y="4112"/>
                  <a:pt x="1937" y="3964"/>
                  <a:pt x="1937" y="3790"/>
                </a:cubicBezTo>
                <a:close/>
                <a:moveTo>
                  <a:pt x="4163" y="3795"/>
                </a:moveTo>
                <a:cubicBezTo>
                  <a:pt x="4163" y="3675"/>
                  <a:pt x="4191" y="3567"/>
                  <a:pt x="4248" y="3471"/>
                </a:cubicBezTo>
                <a:cubicBezTo>
                  <a:pt x="4306" y="3376"/>
                  <a:pt x="4382" y="3299"/>
                  <a:pt x="4479" y="3243"/>
                </a:cubicBezTo>
                <a:cubicBezTo>
                  <a:pt x="4575" y="3186"/>
                  <a:pt x="4682" y="3158"/>
                  <a:pt x="4800" y="3158"/>
                </a:cubicBezTo>
                <a:cubicBezTo>
                  <a:pt x="4918" y="3158"/>
                  <a:pt x="5025" y="3186"/>
                  <a:pt x="5121" y="3243"/>
                </a:cubicBezTo>
                <a:cubicBezTo>
                  <a:pt x="5217" y="3299"/>
                  <a:pt x="5294" y="3376"/>
                  <a:pt x="5351" y="3471"/>
                </a:cubicBezTo>
                <a:cubicBezTo>
                  <a:pt x="5408" y="3567"/>
                  <a:pt x="5437" y="3675"/>
                  <a:pt x="5437" y="3795"/>
                </a:cubicBezTo>
                <a:cubicBezTo>
                  <a:pt x="5437" y="3965"/>
                  <a:pt x="5374" y="4112"/>
                  <a:pt x="5249" y="4236"/>
                </a:cubicBezTo>
                <a:cubicBezTo>
                  <a:pt x="5124" y="4360"/>
                  <a:pt x="4975" y="4422"/>
                  <a:pt x="4800" y="4422"/>
                </a:cubicBezTo>
                <a:cubicBezTo>
                  <a:pt x="4625" y="4422"/>
                  <a:pt x="4475" y="4360"/>
                  <a:pt x="4350" y="4236"/>
                </a:cubicBezTo>
                <a:cubicBezTo>
                  <a:pt x="4225" y="4112"/>
                  <a:pt x="4163" y="3965"/>
                  <a:pt x="4163" y="3795"/>
                </a:cubicBezTo>
                <a:close/>
                <a:moveTo>
                  <a:pt x="6410" y="3790"/>
                </a:moveTo>
                <a:cubicBezTo>
                  <a:pt x="6410" y="3616"/>
                  <a:pt x="6473" y="3467"/>
                  <a:pt x="6598" y="3343"/>
                </a:cubicBezTo>
                <a:cubicBezTo>
                  <a:pt x="6723" y="3219"/>
                  <a:pt x="6871" y="3157"/>
                  <a:pt x="7042" y="3157"/>
                </a:cubicBezTo>
                <a:cubicBezTo>
                  <a:pt x="7163" y="3157"/>
                  <a:pt x="7272" y="3186"/>
                  <a:pt x="7368" y="3242"/>
                </a:cubicBezTo>
                <a:cubicBezTo>
                  <a:pt x="7465" y="3299"/>
                  <a:pt x="7541" y="3375"/>
                  <a:pt x="7598" y="3471"/>
                </a:cubicBezTo>
                <a:cubicBezTo>
                  <a:pt x="7655" y="3567"/>
                  <a:pt x="7684" y="3675"/>
                  <a:pt x="7684" y="3795"/>
                </a:cubicBezTo>
                <a:cubicBezTo>
                  <a:pt x="7684" y="3965"/>
                  <a:pt x="7622" y="4112"/>
                  <a:pt x="7497" y="4236"/>
                </a:cubicBezTo>
                <a:cubicBezTo>
                  <a:pt x="7372" y="4360"/>
                  <a:pt x="7222" y="4422"/>
                  <a:pt x="7047" y="4422"/>
                </a:cubicBezTo>
                <a:cubicBezTo>
                  <a:pt x="6872" y="4422"/>
                  <a:pt x="6722" y="4360"/>
                  <a:pt x="6597" y="4236"/>
                </a:cubicBezTo>
                <a:cubicBezTo>
                  <a:pt x="6472" y="4112"/>
                  <a:pt x="6410" y="3963"/>
                  <a:pt x="6410" y="3789"/>
                </a:cubicBezTo>
                <a:lnTo>
                  <a:pt x="6410" y="3790"/>
                </a:lnTo>
                <a:close/>
                <a:moveTo>
                  <a:pt x="6410" y="379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7" name="íşļiḋé"/>
          <p:cNvSpPr/>
          <p:nvPr/>
        </p:nvSpPr>
        <p:spPr bwMode="auto">
          <a:xfrm>
            <a:off x="4210050" y="5335905"/>
            <a:ext cx="400050" cy="273685"/>
          </a:xfrm>
          <a:custGeom>
            <a:avLst/>
            <a:gdLst>
              <a:gd name="connsiteX0" fmla="*/ 250445 w 587641"/>
              <a:gd name="connsiteY0" fmla="*/ 380520 h 402175"/>
              <a:gd name="connsiteX1" fmla="*/ 244765 w 587641"/>
              <a:gd name="connsiteY1" fmla="*/ 385676 h 402175"/>
              <a:gd name="connsiteX2" fmla="*/ 250445 w 587641"/>
              <a:gd name="connsiteY2" fmla="*/ 391347 h 402175"/>
              <a:gd name="connsiteX3" fmla="*/ 337197 w 587641"/>
              <a:gd name="connsiteY3" fmla="*/ 391347 h 402175"/>
              <a:gd name="connsiteX4" fmla="*/ 342877 w 587641"/>
              <a:gd name="connsiteY4" fmla="*/ 385676 h 402175"/>
              <a:gd name="connsiteX5" fmla="*/ 337197 w 587641"/>
              <a:gd name="connsiteY5" fmla="*/ 380520 h 402175"/>
              <a:gd name="connsiteX6" fmla="*/ 220495 w 587641"/>
              <a:gd name="connsiteY6" fmla="*/ 349583 h 402175"/>
              <a:gd name="connsiteX7" fmla="*/ 203971 w 587641"/>
              <a:gd name="connsiteY7" fmla="*/ 369692 h 402175"/>
              <a:gd name="connsiteX8" fmla="*/ 383671 w 587641"/>
              <a:gd name="connsiteY8" fmla="*/ 369692 h 402175"/>
              <a:gd name="connsiteX9" fmla="*/ 367147 w 587641"/>
              <a:gd name="connsiteY9" fmla="*/ 349583 h 402175"/>
              <a:gd name="connsiteX10" fmla="*/ 384723 w 587641"/>
              <a:gd name="connsiteY10" fmla="*/ 85045 h 402175"/>
              <a:gd name="connsiteX11" fmla="*/ 387304 w 587641"/>
              <a:gd name="connsiteY11" fmla="*/ 85045 h 402175"/>
              <a:gd name="connsiteX12" fmla="*/ 387820 w 587641"/>
              <a:gd name="connsiteY12" fmla="*/ 85045 h 402175"/>
              <a:gd name="connsiteX13" fmla="*/ 419821 w 587641"/>
              <a:gd name="connsiteY13" fmla="*/ 107740 h 402175"/>
              <a:gd name="connsiteX14" fmla="*/ 420337 w 587641"/>
              <a:gd name="connsiteY14" fmla="*/ 109803 h 402175"/>
              <a:gd name="connsiteX15" fmla="*/ 422918 w 587641"/>
              <a:gd name="connsiteY15" fmla="*/ 135078 h 402175"/>
              <a:gd name="connsiteX16" fmla="*/ 431692 w 587641"/>
              <a:gd name="connsiteY16" fmla="*/ 172731 h 402175"/>
              <a:gd name="connsiteX17" fmla="*/ 429111 w 587641"/>
              <a:gd name="connsiteY17" fmla="*/ 179437 h 402175"/>
              <a:gd name="connsiteX18" fmla="*/ 413627 w 587641"/>
              <a:gd name="connsiteY18" fmla="*/ 185626 h 402175"/>
              <a:gd name="connsiteX19" fmla="*/ 410014 w 587641"/>
              <a:gd name="connsiteY19" fmla="*/ 190784 h 402175"/>
              <a:gd name="connsiteX20" fmla="*/ 411046 w 587641"/>
              <a:gd name="connsiteY20" fmla="*/ 207806 h 402175"/>
              <a:gd name="connsiteX21" fmla="*/ 418272 w 587641"/>
              <a:gd name="connsiteY21" fmla="*/ 213995 h 402175"/>
              <a:gd name="connsiteX22" fmla="*/ 421885 w 587641"/>
              <a:gd name="connsiteY22" fmla="*/ 215543 h 402175"/>
              <a:gd name="connsiteX23" fmla="*/ 429111 w 587641"/>
              <a:gd name="connsiteY23" fmla="*/ 221217 h 402175"/>
              <a:gd name="connsiteX24" fmla="*/ 456983 w 587641"/>
              <a:gd name="connsiteY24" fmla="*/ 233080 h 402175"/>
              <a:gd name="connsiteX25" fmla="*/ 483306 w 587641"/>
              <a:gd name="connsiteY25" fmla="*/ 264028 h 402175"/>
              <a:gd name="connsiteX26" fmla="*/ 445112 w 587641"/>
              <a:gd name="connsiteY26" fmla="*/ 264028 h 402175"/>
              <a:gd name="connsiteX27" fmla="*/ 405369 w 587641"/>
              <a:gd name="connsiteY27" fmla="*/ 236175 h 402175"/>
              <a:gd name="connsiteX28" fmla="*/ 365626 w 587641"/>
              <a:gd name="connsiteY28" fmla="*/ 218638 h 402175"/>
              <a:gd name="connsiteX29" fmla="*/ 359949 w 587641"/>
              <a:gd name="connsiteY29" fmla="*/ 213480 h 402175"/>
              <a:gd name="connsiteX30" fmla="*/ 358916 w 587641"/>
              <a:gd name="connsiteY30" fmla="*/ 213480 h 402175"/>
              <a:gd name="connsiteX31" fmla="*/ 364078 w 587641"/>
              <a:gd name="connsiteY31" fmla="*/ 207806 h 402175"/>
              <a:gd name="connsiteX32" fmla="*/ 365626 w 587641"/>
              <a:gd name="connsiteY32" fmla="*/ 201100 h 402175"/>
              <a:gd name="connsiteX33" fmla="*/ 382143 w 587641"/>
              <a:gd name="connsiteY33" fmla="*/ 160352 h 402175"/>
              <a:gd name="connsiteX34" fmla="*/ 370787 w 587641"/>
              <a:gd name="connsiteY34" fmla="*/ 110319 h 402175"/>
              <a:gd name="connsiteX35" fmla="*/ 370271 w 587641"/>
              <a:gd name="connsiteY35" fmla="*/ 100519 h 402175"/>
              <a:gd name="connsiteX36" fmla="*/ 369755 w 587641"/>
              <a:gd name="connsiteY36" fmla="*/ 90719 h 402175"/>
              <a:gd name="connsiteX37" fmla="*/ 384723 w 587641"/>
              <a:gd name="connsiteY37" fmla="*/ 85045 h 402175"/>
              <a:gd name="connsiteX38" fmla="*/ 199305 w 587641"/>
              <a:gd name="connsiteY38" fmla="*/ 84529 h 402175"/>
              <a:gd name="connsiteX39" fmla="*/ 199822 w 587641"/>
              <a:gd name="connsiteY39" fmla="*/ 85045 h 402175"/>
              <a:gd name="connsiteX40" fmla="*/ 217382 w 587641"/>
              <a:gd name="connsiteY40" fmla="*/ 90203 h 402175"/>
              <a:gd name="connsiteX41" fmla="*/ 216866 w 587641"/>
              <a:gd name="connsiteY41" fmla="*/ 100003 h 402175"/>
              <a:gd name="connsiteX42" fmla="*/ 216349 w 587641"/>
              <a:gd name="connsiteY42" fmla="*/ 110319 h 402175"/>
              <a:gd name="connsiteX43" fmla="*/ 204986 w 587641"/>
              <a:gd name="connsiteY43" fmla="*/ 160352 h 402175"/>
              <a:gd name="connsiteX44" fmla="*/ 222030 w 587641"/>
              <a:gd name="connsiteY44" fmla="*/ 201100 h 402175"/>
              <a:gd name="connsiteX45" fmla="*/ 223063 w 587641"/>
              <a:gd name="connsiteY45" fmla="*/ 207806 h 402175"/>
              <a:gd name="connsiteX46" fmla="*/ 228228 w 587641"/>
              <a:gd name="connsiteY46" fmla="*/ 212964 h 402175"/>
              <a:gd name="connsiteX47" fmla="*/ 227712 w 587641"/>
              <a:gd name="connsiteY47" fmla="*/ 213480 h 402175"/>
              <a:gd name="connsiteX48" fmla="*/ 222030 w 587641"/>
              <a:gd name="connsiteY48" fmla="*/ 219153 h 402175"/>
              <a:gd name="connsiteX49" fmla="*/ 181745 w 587641"/>
              <a:gd name="connsiteY49" fmla="*/ 236175 h 402175"/>
              <a:gd name="connsiteX50" fmla="*/ 141975 w 587641"/>
              <a:gd name="connsiteY50" fmla="*/ 264028 h 402175"/>
              <a:gd name="connsiteX51" fmla="*/ 103755 w 587641"/>
              <a:gd name="connsiteY51" fmla="*/ 264028 h 402175"/>
              <a:gd name="connsiteX52" fmla="*/ 130612 w 587641"/>
              <a:gd name="connsiteY52" fmla="*/ 233080 h 402175"/>
              <a:gd name="connsiteX53" fmla="*/ 158503 w 587641"/>
              <a:gd name="connsiteY53" fmla="*/ 221217 h 402175"/>
              <a:gd name="connsiteX54" fmla="*/ 165734 w 587641"/>
              <a:gd name="connsiteY54" fmla="*/ 215543 h 402175"/>
              <a:gd name="connsiteX55" fmla="*/ 169349 w 587641"/>
              <a:gd name="connsiteY55" fmla="*/ 213995 h 402175"/>
              <a:gd name="connsiteX56" fmla="*/ 176580 w 587641"/>
              <a:gd name="connsiteY56" fmla="*/ 207806 h 402175"/>
              <a:gd name="connsiteX57" fmla="*/ 177613 w 587641"/>
              <a:gd name="connsiteY57" fmla="*/ 190784 h 402175"/>
              <a:gd name="connsiteX58" fmla="*/ 173481 w 587641"/>
              <a:gd name="connsiteY58" fmla="*/ 185626 h 402175"/>
              <a:gd name="connsiteX59" fmla="*/ 158503 w 587641"/>
              <a:gd name="connsiteY59" fmla="*/ 179437 h 402175"/>
              <a:gd name="connsiteX60" fmla="*/ 155920 w 587641"/>
              <a:gd name="connsiteY60" fmla="*/ 172731 h 402175"/>
              <a:gd name="connsiteX61" fmla="*/ 164701 w 587641"/>
              <a:gd name="connsiteY61" fmla="*/ 134562 h 402175"/>
              <a:gd name="connsiteX62" fmla="*/ 168316 w 587641"/>
              <a:gd name="connsiteY62" fmla="*/ 105677 h 402175"/>
              <a:gd name="connsiteX63" fmla="*/ 181745 w 587641"/>
              <a:gd name="connsiteY63" fmla="*/ 90719 h 402175"/>
              <a:gd name="connsiteX64" fmla="*/ 196723 w 587641"/>
              <a:gd name="connsiteY64" fmla="*/ 85045 h 402175"/>
              <a:gd name="connsiteX65" fmla="*/ 199305 w 587641"/>
              <a:gd name="connsiteY65" fmla="*/ 84529 h 402175"/>
              <a:gd name="connsiteX66" fmla="*/ 103793 w 587641"/>
              <a:gd name="connsiteY66" fmla="*/ 19593 h 402175"/>
              <a:gd name="connsiteX67" fmla="*/ 84687 w 587641"/>
              <a:gd name="connsiteY67" fmla="*/ 38671 h 402175"/>
              <a:gd name="connsiteX68" fmla="*/ 84687 w 587641"/>
              <a:gd name="connsiteY68" fmla="*/ 266054 h 402175"/>
              <a:gd name="connsiteX69" fmla="*/ 103793 w 587641"/>
              <a:gd name="connsiteY69" fmla="*/ 284616 h 402175"/>
              <a:gd name="connsiteX70" fmla="*/ 158013 w 587641"/>
              <a:gd name="connsiteY70" fmla="*/ 284616 h 402175"/>
              <a:gd name="connsiteX71" fmla="*/ 190545 w 587641"/>
              <a:gd name="connsiteY71" fmla="*/ 258836 h 402175"/>
              <a:gd name="connsiteX72" fmla="*/ 232371 w 587641"/>
              <a:gd name="connsiteY72" fmla="*/ 241305 h 402175"/>
              <a:gd name="connsiteX73" fmla="*/ 242699 w 587641"/>
              <a:gd name="connsiteY73" fmla="*/ 233055 h 402175"/>
              <a:gd name="connsiteX74" fmla="*/ 247863 w 587641"/>
              <a:gd name="connsiteY74" fmla="*/ 230477 h 402175"/>
              <a:gd name="connsiteX75" fmla="*/ 258707 w 587641"/>
              <a:gd name="connsiteY75" fmla="*/ 220681 h 402175"/>
              <a:gd name="connsiteX76" fmla="*/ 260256 w 587641"/>
              <a:gd name="connsiteY76" fmla="*/ 195932 h 402175"/>
              <a:gd name="connsiteX77" fmla="*/ 254576 w 587641"/>
              <a:gd name="connsiteY77" fmla="*/ 188197 h 402175"/>
              <a:gd name="connsiteX78" fmla="*/ 232371 w 587641"/>
              <a:gd name="connsiteY78" fmla="*/ 178916 h 402175"/>
              <a:gd name="connsiteX79" fmla="*/ 228240 w 587641"/>
              <a:gd name="connsiteY79" fmla="*/ 168604 h 402175"/>
              <a:gd name="connsiteX80" fmla="*/ 241150 w 587641"/>
              <a:gd name="connsiteY80" fmla="*/ 112403 h 402175"/>
              <a:gd name="connsiteX81" fmla="*/ 246830 w 587641"/>
              <a:gd name="connsiteY81" fmla="*/ 68576 h 402175"/>
              <a:gd name="connsiteX82" fmla="*/ 266453 w 587641"/>
              <a:gd name="connsiteY82" fmla="*/ 46405 h 402175"/>
              <a:gd name="connsiteX83" fmla="*/ 289173 w 587641"/>
              <a:gd name="connsiteY83" fmla="*/ 37640 h 402175"/>
              <a:gd name="connsiteX84" fmla="*/ 293304 w 587641"/>
              <a:gd name="connsiteY84" fmla="*/ 37640 h 402175"/>
              <a:gd name="connsiteX85" fmla="*/ 293821 w 587641"/>
              <a:gd name="connsiteY85" fmla="*/ 37640 h 402175"/>
              <a:gd name="connsiteX86" fmla="*/ 341844 w 587641"/>
              <a:gd name="connsiteY86" fmla="*/ 71670 h 402175"/>
              <a:gd name="connsiteX87" fmla="*/ 342361 w 587641"/>
              <a:gd name="connsiteY87" fmla="*/ 75279 h 402175"/>
              <a:gd name="connsiteX88" fmla="*/ 342877 w 587641"/>
              <a:gd name="connsiteY88" fmla="*/ 75279 h 402175"/>
              <a:gd name="connsiteX89" fmla="*/ 346492 w 587641"/>
              <a:gd name="connsiteY89" fmla="*/ 112403 h 402175"/>
              <a:gd name="connsiteX90" fmla="*/ 359401 w 587641"/>
              <a:gd name="connsiteY90" fmla="*/ 168604 h 402175"/>
              <a:gd name="connsiteX91" fmla="*/ 355270 w 587641"/>
              <a:gd name="connsiteY91" fmla="*/ 178916 h 402175"/>
              <a:gd name="connsiteX92" fmla="*/ 332549 w 587641"/>
              <a:gd name="connsiteY92" fmla="*/ 188197 h 402175"/>
              <a:gd name="connsiteX93" fmla="*/ 326869 w 587641"/>
              <a:gd name="connsiteY93" fmla="*/ 195932 h 402175"/>
              <a:gd name="connsiteX94" fmla="*/ 328935 w 587641"/>
              <a:gd name="connsiteY94" fmla="*/ 220681 h 402175"/>
              <a:gd name="connsiteX95" fmla="*/ 339262 w 587641"/>
              <a:gd name="connsiteY95" fmla="*/ 230477 h 402175"/>
              <a:gd name="connsiteX96" fmla="*/ 344942 w 587641"/>
              <a:gd name="connsiteY96" fmla="*/ 233055 h 402175"/>
              <a:gd name="connsiteX97" fmla="*/ 355270 w 587641"/>
              <a:gd name="connsiteY97" fmla="*/ 241305 h 402175"/>
              <a:gd name="connsiteX98" fmla="*/ 397097 w 587641"/>
              <a:gd name="connsiteY98" fmla="*/ 258836 h 402175"/>
              <a:gd name="connsiteX99" fmla="*/ 429629 w 587641"/>
              <a:gd name="connsiteY99" fmla="*/ 284616 h 402175"/>
              <a:gd name="connsiteX100" fmla="*/ 483849 w 587641"/>
              <a:gd name="connsiteY100" fmla="*/ 284616 h 402175"/>
              <a:gd name="connsiteX101" fmla="*/ 502438 w 587641"/>
              <a:gd name="connsiteY101" fmla="*/ 266054 h 402175"/>
              <a:gd name="connsiteX102" fmla="*/ 502438 w 587641"/>
              <a:gd name="connsiteY102" fmla="*/ 38671 h 402175"/>
              <a:gd name="connsiteX103" fmla="*/ 483332 w 587641"/>
              <a:gd name="connsiteY103" fmla="*/ 19593 h 402175"/>
              <a:gd name="connsiteX104" fmla="*/ 76425 w 587641"/>
              <a:gd name="connsiteY104" fmla="*/ 0 h 402175"/>
              <a:gd name="connsiteX105" fmla="*/ 511217 w 587641"/>
              <a:gd name="connsiteY105" fmla="*/ 0 h 402175"/>
              <a:gd name="connsiteX106" fmla="*/ 533421 w 587641"/>
              <a:gd name="connsiteY106" fmla="*/ 21656 h 402175"/>
              <a:gd name="connsiteX107" fmla="*/ 533421 w 587641"/>
              <a:gd name="connsiteY107" fmla="*/ 152105 h 402175"/>
              <a:gd name="connsiteX108" fmla="*/ 533421 w 587641"/>
              <a:gd name="connsiteY108" fmla="*/ 282554 h 402175"/>
              <a:gd name="connsiteX109" fmla="*/ 533421 w 587641"/>
              <a:gd name="connsiteY109" fmla="*/ 304209 h 402175"/>
              <a:gd name="connsiteX110" fmla="*/ 587641 w 587641"/>
              <a:gd name="connsiteY110" fmla="*/ 369692 h 402175"/>
              <a:gd name="connsiteX111" fmla="*/ 555109 w 587641"/>
              <a:gd name="connsiteY111" fmla="*/ 402175 h 402175"/>
              <a:gd name="connsiteX112" fmla="*/ 32532 w 587641"/>
              <a:gd name="connsiteY112" fmla="*/ 402175 h 402175"/>
              <a:gd name="connsiteX113" fmla="*/ 0 w 587641"/>
              <a:gd name="connsiteY113" fmla="*/ 369692 h 402175"/>
              <a:gd name="connsiteX114" fmla="*/ 54220 w 587641"/>
              <a:gd name="connsiteY114" fmla="*/ 304209 h 402175"/>
              <a:gd name="connsiteX115" fmla="*/ 54220 w 587641"/>
              <a:gd name="connsiteY115" fmla="*/ 282554 h 402175"/>
              <a:gd name="connsiteX116" fmla="*/ 54220 w 587641"/>
              <a:gd name="connsiteY116" fmla="*/ 152105 h 402175"/>
              <a:gd name="connsiteX117" fmla="*/ 54220 w 587641"/>
              <a:gd name="connsiteY117" fmla="*/ 21656 h 402175"/>
              <a:gd name="connsiteX118" fmla="*/ 76425 w 587641"/>
              <a:gd name="connsiteY118" fmla="*/ 0 h 40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587641" h="402175">
                <a:moveTo>
                  <a:pt x="250445" y="380520"/>
                </a:moveTo>
                <a:cubicBezTo>
                  <a:pt x="247346" y="380520"/>
                  <a:pt x="244765" y="382582"/>
                  <a:pt x="244765" y="385676"/>
                </a:cubicBezTo>
                <a:cubicBezTo>
                  <a:pt x="244765" y="388769"/>
                  <a:pt x="247346" y="391347"/>
                  <a:pt x="250445" y="391347"/>
                </a:cubicBezTo>
                <a:lnTo>
                  <a:pt x="337197" y="391347"/>
                </a:lnTo>
                <a:cubicBezTo>
                  <a:pt x="340295" y="391347"/>
                  <a:pt x="342877" y="388769"/>
                  <a:pt x="342877" y="385676"/>
                </a:cubicBezTo>
                <a:cubicBezTo>
                  <a:pt x="342877" y="382582"/>
                  <a:pt x="340295" y="380520"/>
                  <a:pt x="337197" y="380520"/>
                </a:cubicBezTo>
                <a:close/>
                <a:moveTo>
                  <a:pt x="220495" y="349583"/>
                </a:moveTo>
                <a:lnTo>
                  <a:pt x="203971" y="369692"/>
                </a:lnTo>
                <a:lnTo>
                  <a:pt x="383671" y="369692"/>
                </a:lnTo>
                <a:lnTo>
                  <a:pt x="367147" y="349583"/>
                </a:lnTo>
                <a:close/>
                <a:moveTo>
                  <a:pt x="384723" y="85045"/>
                </a:moveTo>
                <a:cubicBezTo>
                  <a:pt x="385756" y="85045"/>
                  <a:pt x="386272" y="84529"/>
                  <a:pt x="387304" y="85045"/>
                </a:cubicBezTo>
                <a:cubicBezTo>
                  <a:pt x="387820" y="85045"/>
                  <a:pt x="387820" y="85045"/>
                  <a:pt x="387820" y="85045"/>
                </a:cubicBezTo>
                <a:cubicBezTo>
                  <a:pt x="400724" y="85561"/>
                  <a:pt x="416208" y="93298"/>
                  <a:pt x="419821" y="107740"/>
                </a:cubicBezTo>
                <a:cubicBezTo>
                  <a:pt x="419821" y="108256"/>
                  <a:pt x="419821" y="109288"/>
                  <a:pt x="420337" y="109803"/>
                </a:cubicBezTo>
                <a:cubicBezTo>
                  <a:pt x="422402" y="118056"/>
                  <a:pt x="422402" y="126825"/>
                  <a:pt x="422918" y="135078"/>
                </a:cubicBezTo>
                <a:cubicBezTo>
                  <a:pt x="423950" y="147973"/>
                  <a:pt x="427047" y="160352"/>
                  <a:pt x="431692" y="172731"/>
                </a:cubicBezTo>
                <a:cubicBezTo>
                  <a:pt x="432724" y="176342"/>
                  <a:pt x="432724" y="177889"/>
                  <a:pt x="429111" y="179437"/>
                </a:cubicBezTo>
                <a:cubicBezTo>
                  <a:pt x="423950" y="181500"/>
                  <a:pt x="418789" y="183563"/>
                  <a:pt x="413627" y="185626"/>
                </a:cubicBezTo>
                <a:cubicBezTo>
                  <a:pt x="411563" y="186658"/>
                  <a:pt x="410530" y="188205"/>
                  <a:pt x="410014" y="190784"/>
                </a:cubicBezTo>
                <a:cubicBezTo>
                  <a:pt x="408982" y="196458"/>
                  <a:pt x="410014" y="202132"/>
                  <a:pt x="411046" y="207806"/>
                </a:cubicBezTo>
                <a:cubicBezTo>
                  <a:pt x="412079" y="211932"/>
                  <a:pt x="414143" y="213480"/>
                  <a:pt x="418272" y="213995"/>
                </a:cubicBezTo>
                <a:cubicBezTo>
                  <a:pt x="419821" y="214511"/>
                  <a:pt x="420853" y="215027"/>
                  <a:pt x="421885" y="215543"/>
                </a:cubicBezTo>
                <a:cubicBezTo>
                  <a:pt x="424466" y="217606"/>
                  <a:pt x="426531" y="220185"/>
                  <a:pt x="429111" y="221217"/>
                </a:cubicBezTo>
                <a:cubicBezTo>
                  <a:pt x="437886" y="225859"/>
                  <a:pt x="447176" y="229469"/>
                  <a:pt x="456983" y="233080"/>
                </a:cubicBezTo>
                <a:cubicBezTo>
                  <a:pt x="471435" y="238754"/>
                  <a:pt x="481242" y="248038"/>
                  <a:pt x="483306" y="264028"/>
                </a:cubicBezTo>
                <a:lnTo>
                  <a:pt x="445112" y="264028"/>
                </a:lnTo>
                <a:cubicBezTo>
                  <a:pt x="436854" y="252680"/>
                  <a:pt x="423950" y="242880"/>
                  <a:pt x="405369" y="236175"/>
                </a:cubicBezTo>
                <a:cubicBezTo>
                  <a:pt x="390401" y="230501"/>
                  <a:pt x="375949" y="224311"/>
                  <a:pt x="365626" y="218638"/>
                </a:cubicBezTo>
                <a:cubicBezTo>
                  <a:pt x="363562" y="217090"/>
                  <a:pt x="361497" y="215027"/>
                  <a:pt x="359949" y="213480"/>
                </a:cubicBezTo>
                <a:cubicBezTo>
                  <a:pt x="359432" y="213480"/>
                  <a:pt x="359432" y="213480"/>
                  <a:pt x="358916" y="213480"/>
                </a:cubicBezTo>
                <a:cubicBezTo>
                  <a:pt x="361497" y="212448"/>
                  <a:pt x="363562" y="210901"/>
                  <a:pt x="364078" y="207806"/>
                </a:cubicBezTo>
                <a:cubicBezTo>
                  <a:pt x="364594" y="205227"/>
                  <a:pt x="365110" y="203164"/>
                  <a:pt x="365626" y="201100"/>
                </a:cubicBezTo>
                <a:cubicBezTo>
                  <a:pt x="382143" y="193363"/>
                  <a:pt x="388852" y="178405"/>
                  <a:pt x="382143" y="160352"/>
                </a:cubicBezTo>
                <a:cubicBezTo>
                  <a:pt x="375949" y="141783"/>
                  <a:pt x="372336" y="125793"/>
                  <a:pt x="370787" y="110319"/>
                </a:cubicBezTo>
                <a:cubicBezTo>
                  <a:pt x="370787" y="107224"/>
                  <a:pt x="370271" y="104130"/>
                  <a:pt x="370271" y="100519"/>
                </a:cubicBezTo>
                <a:cubicBezTo>
                  <a:pt x="370271" y="97424"/>
                  <a:pt x="369755" y="93814"/>
                  <a:pt x="369755" y="90719"/>
                </a:cubicBezTo>
                <a:cubicBezTo>
                  <a:pt x="374917" y="89171"/>
                  <a:pt x="379046" y="85561"/>
                  <a:pt x="384723" y="85045"/>
                </a:cubicBezTo>
                <a:close/>
                <a:moveTo>
                  <a:pt x="199305" y="84529"/>
                </a:moveTo>
                <a:cubicBezTo>
                  <a:pt x="199822" y="84529"/>
                  <a:pt x="199822" y="85045"/>
                  <a:pt x="199822" y="85045"/>
                </a:cubicBezTo>
                <a:cubicBezTo>
                  <a:pt x="206019" y="85045"/>
                  <a:pt x="212217" y="87108"/>
                  <a:pt x="217382" y="90203"/>
                </a:cubicBezTo>
                <a:cubicBezTo>
                  <a:pt x="217382" y="93814"/>
                  <a:pt x="217382" y="96908"/>
                  <a:pt x="216866" y="100003"/>
                </a:cubicBezTo>
                <a:cubicBezTo>
                  <a:pt x="216866" y="103614"/>
                  <a:pt x="216866" y="106709"/>
                  <a:pt x="216349" y="110319"/>
                </a:cubicBezTo>
                <a:cubicBezTo>
                  <a:pt x="215316" y="125793"/>
                  <a:pt x="211701" y="141783"/>
                  <a:pt x="204986" y="160352"/>
                </a:cubicBezTo>
                <a:cubicBezTo>
                  <a:pt x="198789" y="178405"/>
                  <a:pt x="204986" y="193363"/>
                  <a:pt x="222030" y="201100"/>
                </a:cubicBezTo>
                <a:cubicBezTo>
                  <a:pt x="222547" y="203164"/>
                  <a:pt x="222547" y="205227"/>
                  <a:pt x="223063" y="207806"/>
                </a:cubicBezTo>
                <a:cubicBezTo>
                  <a:pt x="224096" y="210901"/>
                  <a:pt x="225646" y="212448"/>
                  <a:pt x="228228" y="212964"/>
                </a:cubicBezTo>
                <a:cubicBezTo>
                  <a:pt x="228228" y="213480"/>
                  <a:pt x="227712" y="213480"/>
                  <a:pt x="227712" y="213480"/>
                </a:cubicBezTo>
                <a:cubicBezTo>
                  <a:pt x="225646" y="215027"/>
                  <a:pt x="223580" y="217090"/>
                  <a:pt x="222030" y="219153"/>
                </a:cubicBezTo>
                <a:cubicBezTo>
                  <a:pt x="211184" y="224311"/>
                  <a:pt x="196723" y="230501"/>
                  <a:pt x="181745" y="236175"/>
                </a:cubicBezTo>
                <a:cubicBezTo>
                  <a:pt x="163151" y="242880"/>
                  <a:pt x="150755" y="253196"/>
                  <a:pt x="141975" y="264028"/>
                </a:cubicBezTo>
                <a:lnTo>
                  <a:pt x="103755" y="264028"/>
                </a:lnTo>
                <a:cubicBezTo>
                  <a:pt x="106338" y="248038"/>
                  <a:pt x="116151" y="238754"/>
                  <a:pt x="130612" y="233080"/>
                </a:cubicBezTo>
                <a:cubicBezTo>
                  <a:pt x="139909" y="229469"/>
                  <a:pt x="149206" y="225859"/>
                  <a:pt x="158503" y="221217"/>
                </a:cubicBezTo>
                <a:cubicBezTo>
                  <a:pt x="161085" y="220185"/>
                  <a:pt x="163151" y="217606"/>
                  <a:pt x="165734" y="215543"/>
                </a:cubicBezTo>
                <a:cubicBezTo>
                  <a:pt x="166766" y="215027"/>
                  <a:pt x="167799" y="214511"/>
                  <a:pt x="169349" y="213995"/>
                </a:cubicBezTo>
                <a:cubicBezTo>
                  <a:pt x="173481" y="213480"/>
                  <a:pt x="175547" y="211932"/>
                  <a:pt x="176580" y="207806"/>
                </a:cubicBezTo>
                <a:cubicBezTo>
                  <a:pt x="177613" y="202132"/>
                  <a:pt x="178646" y="196458"/>
                  <a:pt x="177613" y="190784"/>
                </a:cubicBezTo>
                <a:cubicBezTo>
                  <a:pt x="177096" y="188205"/>
                  <a:pt x="176063" y="186658"/>
                  <a:pt x="173481" y="185626"/>
                </a:cubicBezTo>
                <a:cubicBezTo>
                  <a:pt x="168316" y="183563"/>
                  <a:pt x="163668" y="181500"/>
                  <a:pt x="158503" y="179437"/>
                </a:cubicBezTo>
                <a:cubicBezTo>
                  <a:pt x="154887" y="177889"/>
                  <a:pt x="154371" y="176342"/>
                  <a:pt x="155920" y="172731"/>
                </a:cubicBezTo>
                <a:cubicBezTo>
                  <a:pt x="160052" y="160352"/>
                  <a:pt x="163668" y="147973"/>
                  <a:pt x="164701" y="134562"/>
                </a:cubicBezTo>
                <a:cubicBezTo>
                  <a:pt x="165217" y="124762"/>
                  <a:pt x="164701" y="114961"/>
                  <a:pt x="168316" y="105677"/>
                </a:cubicBezTo>
                <a:cubicBezTo>
                  <a:pt x="170898" y="98972"/>
                  <a:pt x="175030" y="92782"/>
                  <a:pt x="181745" y="90719"/>
                </a:cubicBezTo>
                <a:cubicBezTo>
                  <a:pt x="186909" y="89171"/>
                  <a:pt x="191041" y="85561"/>
                  <a:pt x="196723" y="85045"/>
                </a:cubicBezTo>
                <a:cubicBezTo>
                  <a:pt x="197756" y="85045"/>
                  <a:pt x="198789" y="84529"/>
                  <a:pt x="199305" y="84529"/>
                </a:cubicBezTo>
                <a:close/>
                <a:moveTo>
                  <a:pt x="103793" y="19593"/>
                </a:moveTo>
                <a:cubicBezTo>
                  <a:pt x="93465" y="19593"/>
                  <a:pt x="84687" y="27843"/>
                  <a:pt x="84687" y="38671"/>
                </a:cubicBezTo>
                <a:lnTo>
                  <a:pt x="84687" y="266054"/>
                </a:lnTo>
                <a:cubicBezTo>
                  <a:pt x="84687" y="276367"/>
                  <a:pt x="93465" y="284616"/>
                  <a:pt x="103793" y="284616"/>
                </a:cubicBezTo>
                <a:lnTo>
                  <a:pt x="158013" y="284616"/>
                </a:lnTo>
                <a:cubicBezTo>
                  <a:pt x="164726" y="272757"/>
                  <a:pt x="175570" y="264508"/>
                  <a:pt x="190545" y="258836"/>
                </a:cubicBezTo>
                <a:cubicBezTo>
                  <a:pt x="204487" y="253680"/>
                  <a:pt x="218429" y="247492"/>
                  <a:pt x="232371" y="241305"/>
                </a:cubicBezTo>
                <a:cubicBezTo>
                  <a:pt x="235986" y="239758"/>
                  <a:pt x="239084" y="235633"/>
                  <a:pt x="242699" y="233055"/>
                </a:cubicBezTo>
                <a:cubicBezTo>
                  <a:pt x="244248" y="232024"/>
                  <a:pt x="246314" y="230993"/>
                  <a:pt x="247863" y="230477"/>
                </a:cubicBezTo>
                <a:cubicBezTo>
                  <a:pt x="254576" y="229446"/>
                  <a:pt x="257158" y="227384"/>
                  <a:pt x="258707" y="220681"/>
                </a:cubicBezTo>
                <a:cubicBezTo>
                  <a:pt x="260772" y="212431"/>
                  <a:pt x="262322" y="204181"/>
                  <a:pt x="260256" y="195932"/>
                </a:cubicBezTo>
                <a:cubicBezTo>
                  <a:pt x="259740" y="191807"/>
                  <a:pt x="258190" y="189744"/>
                  <a:pt x="254576" y="188197"/>
                </a:cubicBezTo>
                <a:cubicBezTo>
                  <a:pt x="246830" y="185104"/>
                  <a:pt x="239601" y="182010"/>
                  <a:pt x="232371" y="178916"/>
                </a:cubicBezTo>
                <a:cubicBezTo>
                  <a:pt x="226691" y="176338"/>
                  <a:pt x="226175" y="174276"/>
                  <a:pt x="228240" y="168604"/>
                </a:cubicBezTo>
                <a:cubicBezTo>
                  <a:pt x="234953" y="150042"/>
                  <a:pt x="239601" y="131480"/>
                  <a:pt x="241150" y="112403"/>
                </a:cubicBezTo>
                <a:cubicBezTo>
                  <a:pt x="242183" y="97450"/>
                  <a:pt x="241150" y="82498"/>
                  <a:pt x="246830" y="68576"/>
                </a:cubicBezTo>
                <a:cubicBezTo>
                  <a:pt x="250445" y="58264"/>
                  <a:pt x="256641" y="48983"/>
                  <a:pt x="266453" y="46405"/>
                </a:cubicBezTo>
                <a:cubicBezTo>
                  <a:pt x="274198" y="43827"/>
                  <a:pt x="280911" y="38671"/>
                  <a:pt x="289173" y="37640"/>
                </a:cubicBezTo>
                <a:cubicBezTo>
                  <a:pt x="290722" y="37640"/>
                  <a:pt x="291755" y="37640"/>
                  <a:pt x="293304" y="37640"/>
                </a:cubicBezTo>
                <a:cubicBezTo>
                  <a:pt x="293821" y="37640"/>
                  <a:pt x="293821" y="37640"/>
                  <a:pt x="293821" y="37640"/>
                </a:cubicBezTo>
                <a:cubicBezTo>
                  <a:pt x="313443" y="38671"/>
                  <a:pt x="336164" y="50530"/>
                  <a:pt x="341844" y="71670"/>
                </a:cubicBezTo>
                <a:cubicBezTo>
                  <a:pt x="341844" y="72701"/>
                  <a:pt x="341844" y="74248"/>
                  <a:pt x="342361" y="75279"/>
                </a:cubicBezTo>
                <a:lnTo>
                  <a:pt x="342877" y="75279"/>
                </a:lnTo>
                <a:cubicBezTo>
                  <a:pt x="345975" y="87138"/>
                  <a:pt x="345459" y="100028"/>
                  <a:pt x="346492" y="112403"/>
                </a:cubicBezTo>
                <a:cubicBezTo>
                  <a:pt x="348041" y="131996"/>
                  <a:pt x="352688" y="150558"/>
                  <a:pt x="359401" y="168604"/>
                </a:cubicBezTo>
                <a:cubicBezTo>
                  <a:pt x="361467" y="174276"/>
                  <a:pt x="360950" y="176338"/>
                  <a:pt x="355270" y="178916"/>
                </a:cubicBezTo>
                <a:cubicBezTo>
                  <a:pt x="348041" y="182010"/>
                  <a:pt x="340295" y="185104"/>
                  <a:pt x="332549" y="188197"/>
                </a:cubicBezTo>
                <a:cubicBezTo>
                  <a:pt x="328935" y="189744"/>
                  <a:pt x="327902" y="191807"/>
                  <a:pt x="326869" y="195932"/>
                </a:cubicBezTo>
                <a:cubicBezTo>
                  <a:pt x="325320" y="204181"/>
                  <a:pt x="326869" y="212431"/>
                  <a:pt x="328935" y="220681"/>
                </a:cubicBezTo>
                <a:cubicBezTo>
                  <a:pt x="329967" y="227384"/>
                  <a:pt x="333066" y="229446"/>
                  <a:pt x="339262" y="230477"/>
                </a:cubicBezTo>
                <a:cubicBezTo>
                  <a:pt x="341328" y="230993"/>
                  <a:pt x="343393" y="232024"/>
                  <a:pt x="344942" y="233055"/>
                </a:cubicBezTo>
                <a:cubicBezTo>
                  <a:pt x="348557" y="235633"/>
                  <a:pt x="351139" y="239758"/>
                  <a:pt x="355270" y="241305"/>
                </a:cubicBezTo>
                <a:cubicBezTo>
                  <a:pt x="369212" y="248008"/>
                  <a:pt x="383155" y="253680"/>
                  <a:pt x="397097" y="258836"/>
                </a:cubicBezTo>
                <a:cubicBezTo>
                  <a:pt x="411555" y="264508"/>
                  <a:pt x="422916" y="272757"/>
                  <a:pt x="429629" y="284616"/>
                </a:cubicBezTo>
                <a:lnTo>
                  <a:pt x="483849" y="284616"/>
                </a:lnTo>
                <a:cubicBezTo>
                  <a:pt x="494176" y="284616"/>
                  <a:pt x="502438" y="276367"/>
                  <a:pt x="502438" y="266054"/>
                </a:cubicBezTo>
                <a:lnTo>
                  <a:pt x="502438" y="38671"/>
                </a:lnTo>
                <a:cubicBezTo>
                  <a:pt x="502438" y="27843"/>
                  <a:pt x="494176" y="19593"/>
                  <a:pt x="483332" y="19593"/>
                </a:cubicBezTo>
                <a:close/>
                <a:moveTo>
                  <a:pt x="76425" y="0"/>
                </a:moveTo>
                <a:lnTo>
                  <a:pt x="511217" y="0"/>
                </a:lnTo>
                <a:cubicBezTo>
                  <a:pt x="523610" y="0"/>
                  <a:pt x="533421" y="9797"/>
                  <a:pt x="533421" y="21656"/>
                </a:cubicBezTo>
                <a:lnTo>
                  <a:pt x="533421" y="152105"/>
                </a:lnTo>
                <a:lnTo>
                  <a:pt x="533421" y="282554"/>
                </a:lnTo>
                <a:lnTo>
                  <a:pt x="533421" y="304209"/>
                </a:lnTo>
                <a:lnTo>
                  <a:pt x="587641" y="369692"/>
                </a:lnTo>
                <a:cubicBezTo>
                  <a:pt x="587641" y="387222"/>
                  <a:pt x="573183" y="402175"/>
                  <a:pt x="555109" y="402175"/>
                </a:cubicBezTo>
                <a:lnTo>
                  <a:pt x="32532" y="402175"/>
                </a:lnTo>
                <a:cubicBezTo>
                  <a:pt x="14459" y="402175"/>
                  <a:pt x="0" y="387738"/>
                  <a:pt x="0" y="369692"/>
                </a:cubicBezTo>
                <a:lnTo>
                  <a:pt x="54220" y="304209"/>
                </a:lnTo>
                <a:lnTo>
                  <a:pt x="54220" y="282554"/>
                </a:lnTo>
                <a:lnTo>
                  <a:pt x="54220" y="152105"/>
                </a:lnTo>
                <a:lnTo>
                  <a:pt x="54220" y="21656"/>
                </a:lnTo>
                <a:cubicBezTo>
                  <a:pt x="54220" y="9797"/>
                  <a:pt x="64031" y="0"/>
                  <a:pt x="76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  <p:sp>
        <p:nvSpPr>
          <p:cNvPr id="48" name="íşļiḋé"/>
          <p:cNvSpPr/>
          <p:nvPr/>
        </p:nvSpPr>
        <p:spPr bwMode="auto">
          <a:xfrm>
            <a:off x="4229100" y="2654935"/>
            <a:ext cx="400050" cy="277495"/>
          </a:xfrm>
          <a:custGeom>
            <a:avLst/>
            <a:gdLst>
              <a:gd name="connsiteX0" fmla="*/ 158572 w 607356"/>
              <a:gd name="connsiteY0" fmla="*/ 401556 h 421276"/>
              <a:gd name="connsiteX1" fmla="*/ 158572 w 607356"/>
              <a:gd name="connsiteY1" fmla="*/ 408007 h 421276"/>
              <a:gd name="connsiteX2" fmla="*/ 256297 w 607356"/>
              <a:gd name="connsiteY2" fmla="*/ 408007 h 421276"/>
              <a:gd name="connsiteX3" fmla="*/ 256297 w 607356"/>
              <a:gd name="connsiteY3" fmla="*/ 401556 h 421276"/>
              <a:gd name="connsiteX4" fmla="*/ 47019 w 607356"/>
              <a:gd name="connsiteY4" fmla="*/ 386628 h 421276"/>
              <a:gd name="connsiteX5" fmla="*/ 205407 w 607356"/>
              <a:gd name="connsiteY5" fmla="*/ 386628 h 421276"/>
              <a:gd name="connsiteX6" fmla="*/ 214810 w 607356"/>
              <a:gd name="connsiteY6" fmla="*/ 386628 h 421276"/>
              <a:gd name="connsiteX7" fmla="*/ 373383 w 607356"/>
              <a:gd name="connsiteY7" fmla="*/ 386628 h 421276"/>
              <a:gd name="connsiteX8" fmla="*/ 420217 w 607356"/>
              <a:gd name="connsiteY8" fmla="*/ 389024 h 421276"/>
              <a:gd name="connsiteX9" fmla="*/ 420217 w 607356"/>
              <a:gd name="connsiteY9" fmla="*/ 421276 h 421276"/>
              <a:gd name="connsiteX10" fmla="*/ 0 w 607356"/>
              <a:gd name="connsiteY10" fmla="*/ 421276 h 421276"/>
              <a:gd name="connsiteX11" fmla="*/ 0 w 607356"/>
              <a:gd name="connsiteY11" fmla="*/ 389024 h 421276"/>
              <a:gd name="connsiteX12" fmla="*/ 71336 w 607356"/>
              <a:gd name="connsiteY12" fmla="*/ 186173 h 421276"/>
              <a:gd name="connsiteX13" fmla="*/ 71336 w 607356"/>
              <a:gd name="connsiteY13" fmla="*/ 352198 h 421276"/>
              <a:gd name="connsiteX14" fmla="*/ 348839 w 607356"/>
              <a:gd name="connsiteY14" fmla="*/ 352198 h 421276"/>
              <a:gd name="connsiteX15" fmla="*/ 348839 w 607356"/>
              <a:gd name="connsiteY15" fmla="*/ 186173 h 421276"/>
              <a:gd name="connsiteX16" fmla="*/ 46997 w 607356"/>
              <a:gd name="connsiteY16" fmla="*/ 161877 h 421276"/>
              <a:gd name="connsiteX17" fmla="*/ 373362 w 607356"/>
              <a:gd name="connsiteY17" fmla="*/ 161877 h 421276"/>
              <a:gd name="connsiteX18" fmla="*/ 373362 w 607356"/>
              <a:gd name="connsiteY18" fmla="*/ 376678 h 421276"/>
              <a:gd name="connsiteX19" fmla="*/ 46997 w 607356"/>
              <a:gd name="connsiteY19" fmla="*/ 376678 h 421276"/>
              <a:gd name="connsiteX20" fmla="*/ 138308 w 607356"/>
              <a:gd name="connsiteY20" fmla="*/ 0 h 421276"/>
              <a:gd name="connsiteX21" fmla="*/ 607356 w 607356"/>
              <a:gd name="connsiteY21" fmla="*/ 0 h 421276"/>
              <a:gd name="connsiteX22" fmla="*/ 607356 w 607356"/>
              <a:gd name="connsiteY22" fmla="*/ 299909 h 421276"/>
              <a:gd name="connsiteX23" fmla="*/ 411919 w 607356"/>
              <a:gd name="connsiteY23" fmla="*/ 299909 h 421276"/>
              <a:gd name="connsiteX24" fmla="*/ 411919 w 607356"/>
              <a:gd name="connsiteY24" fmla="*/ 319240 h 421276"/>
              <a:gd name="connsiteX25" fmla="*/ 509822 w 607356"/>
              <a:gd name="connsiteY25" fmla="*/ 319240 h 421276"/>
              <a:gd name="connsiteX26" fmla="*/ 509822 w 607356"/>
              <a:gd name="connsiteY26" fmla="*/ 335257 h 421276"/>
              <a:gd name="connsiteX27" fmla="*/ 386107 w 607356"/>
              <a:gd name="connsiteY27" fmla="*/ 335257 h 421276"/>
              <a:gd name="connsiteX28" fmla="*/ 386107 w 607356"/>
              <a:gd name="connsiteY28" fmla="*/ 255723 h 421276"/>
              <a:gd name="connsiteX29" fmla="*/ 573062 w 607356"/>
              <a:gd name="connsiteY29" fmla="*/ 255723 h 421276"/>
              <a:gd name="connsiteX30" fmla="*/ 573062 w 607356"/>
              <a:gd name="connsiteY30" fmla="*/ 34244 h 421276"/>
              <a:gd name="connsiteX31" fmla="*/ 172602 w 607356"/>
              <a:gd name="connsiteY31" fmla="*/ 34244 h 421276"/>
              <a:gd name="connsiteX32" fmla="*/ 172602 w 607356"/>
              <a:gd name="connsiteY32" fmla="*/ 151519 h 421276"/>
              <a:gd name="connsiteX33" fmla="*/ 138308 w 607356"/>
              <a:gd name="connsiteY33" fmla="*/ 151519 h 4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356" h="421276">
                <a:moveTo>
                  <a:pt x="158572" y="401556"/>
                </a:moveTo>
                <a:lnTo>
                  <a:pt x="158572" y="408007"/>
                </a:lnTo>
                <a:lnTo>
                  <a:pt x="256297" y="408007"/>
                </a:lnTo>
                <a:lnTo>
                  <a:pt x="256297" y="401556"/>
                </a:lnTo>
                <a:close/>
                <a:moveTo>
                  <a:pt x="47019" y="386628"/>
                </a:moveTo>
                <a:lnTo>
                  <a:pt x="205407" y="386628"/>
                </a:lnTo>
                <a:lnTo>
                  <a:pt x="214810" y="386628"/>
                </a:lnTo>
                <a:lnTo>
                  <a:pt x="373383" y="386628"/>
                </a:lnTo>
                <a:lnTo>
                  <a:pt x="420217" y="389024"/>
                </a:lnTo>
                <a:lnTo>
                  <a:pt x="420217" y="421276"/>
                </a:lnTo>
                <a:lnTo>
                  <a:pt x="0" y="421276"/>
                </a:lnTo>
                <a:lnTo>
                  <a:pt x="0" y="389024"/>
                </a:lnTo>
                <a:close/>
                <a:moveTo>
                  <a:pt x="71336" y="186173"/>
                </a:moveTo>
                <a:lnTo>
                  <a:pt x="71336" y="352198"/>
                </a:lnTo>
                <a:lnTo>
                  <a:pt x="348839" y="352198"/>
                </a:lnTo>
                <a:lnTo>
                  <a:pt x="348839" y="186173"/>
                </a:lnTo>
                <a:close/>
                <a:moveTo>
                  <a:pt x="46997" y="161877"/>
                </a:moveTo>
                <a:lnTo>
                  <a:pt x="373362" y="161877"/>
                </a:lnTo>
                <a:lnTo>
                  <a:pt x="373362" y="376678"/>
                </a:lnTo>
                <a:lnTo>
                  <a:pt x="46997" y="376678"/>
                </a:lnTo>
                <a:close/>
                <a:moveTo>
                  <a:pt x="138308" y="0"/>
                </a:moveTo>
                <a:lnTo>
                  <a:pt x="607356" y="0"/>
                </a:lnTo>
                <a:lnTo>
                  <a:pt x="607356" y="299909"/>
                </a:lnTo>
                <a:lnTo>
                  <a:pt x="411919" y="299909"/>
                </a:lnTo>
                <a:lnTo>
                  <a:pt x="411919" y="319240"/>
                </a:lnTo>
                <a:lnTo>
                  <a:pt x="509822" y="319240"/>
                </a:lnTo>
                <a:lnTo>
                  <a:pt x="509822" y="335257"/>
                </a:lnTo>
                <a:lnTo>
                  <a:pt x="386107" y="335257"/>
                </a:lnTo>
                <a:lnTo>
                  <a:pt x="386107" y="255723"/>
                </a:lnTo>
                <a:lnTo>
                  <a:pt x="573062" y="255723"/>
                </a:lnTo>
                <a:lnTo>
                  <a:pt x="573062" y="34244"/>
                </a:lnTo>
                <a:lnTo>
                  <a:pt x="172602" y="34244"/>
                </a:lnTo>
                <a:lnTo>
                  <a:pt x="172602" y="151519"/>
                </a:lnTo>
                <a:lnTo>
                  <a:pt x="138308" y="1515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旗黑-55S" panose="00020600040101010101"/>
              <a:ea typeface="汉仪旗黑-55S" panose="00020600040101010101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添加考生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9085" y="1268483"/>
            <a:ext cx="1098359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考试创建完成后，需在考试场次下添加考生名单。</a:t>
            </a:r>
            <a:endParaRPr lang="zh-CN" altLang="en-US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期末考试学生名单由负责教师从教务系统导出后直接批量导入。</a:t>
            </a:r>
            <a:endParaRPr lang="zh-CN" altLang="zh-CN" sz="2000" b="1" kern="10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175" y="25930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→ 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585" y="2456180"/>
            <a:ext cx="9987280" cy="42551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分班监考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993" y="1353000"/>
            <a:ext cx="10285621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将考生按人数进行分班并分配监考账号。</a:t>
            </a:r>
            <a:r>
              <a:rPr lang="zh-CN" alt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考前将监考地址、监考账号口令告知监考老师。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期末考试监考安排由学校另行通知。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2368867"/>
            <a:ext cx="5270500" cy="2120265"/>
          </a:xfrm>
          <a:prstGeom prst="rect">
            <a:avLst/>
          </a:prstGeom>
        </p:spPr>
      </p:pic>
      <p:sp>
        <p:nvSpPr>
          <p:cNvPr id="6" name="右箭头 6"/>
          <p:cNvSpPr/>
          <p:nvPr/>
        </p:nvSpPr>
        <p:spPr>
          <a:xfrm rot="1330347">
            <a:off x="2315079" y="4084705"/>
            <a:ext cx="1983036" cy="3773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53810" y="2368550"/>
            <a:ext cx="5676265" cy="112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监考功能支持以下个性化设置：</a:t>
            </a:r>
            <a:endParaRPr lang="zh-CN" altLang="zh-CN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强制收卷：监考时可强制收取考生的答卷，终止该考生考试。</a:t>
            </a:r>
            <a:endParaRPr lang="zh-CN" altLang="zh-CN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"/>
            </a:pPr>
            <a:r>
              <a:rPr lang="zh-CN" altLang="zh-CN" sz="15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允许考生对话：允许考生主动向监考发送消息。</a:t>
            </a:r>
            <a:endParaRPr lang="zh-CN" altLang="zh-CN" sz="15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创建试卷 → 创建考试 → 添加考生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4" y="3976150"/>
            <a:ext cx="7754302" cy="24887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5420" y="5657400"/>
            <a:ext cx="5270500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将考生分班并创建监考账号</a:t>
            </a:r>
            <a:endParaRPr lang="zh-CN" altLang="zh-CN" sz="1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/>
          <p:nvPr/>
        </p:nvSpPr>
        <p:spPr>
          <a:xfrm>
            <a:off x="-1" y="1951064"/>
            <a:ext cx="7211292" cy="296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6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5B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32"/>
          <p:cNvSpPr txBox="1"/>
          <p:nvPr/>
        </p:nvSpPr>
        <p:spPr>
          <a:xfrm>
            <a:off x="337422" y="3084970"/>
            <a:ext cx="3954780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8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、教师阅卷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28"/>
          <p:cNvSpPr/>
          <p:nvPr/>
        </p:nvSpPr>
        <p:spPr>
          <a:xfrm>
            <a:off x="4980708" y="1951064"/>
            <a:ext cx="7211292" cy="296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6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5B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576362"/>
            <a:ext cx="5542190" cy="6567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数据导出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964" y="1233154"/>
            <a:ext cx="10737271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支持考试数据导出、监控数据导出。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865" y="2157037"/>
            <a:ext cx="5270500" cy="3319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37" y="2306262"/>
            <a:ext cx="5270500" cy="31705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356527" cy="511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考后操作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175" y="1339834"/>
            <a:ext cx="8930640" cy="4938039"/>
          </a:xfrm>
          <a:prstGeom prst="rect">
            <a:avLst/>
          </a:prstGeom>
        </p:spPr>
      </p:pic>
      <p:sp>
        <p:nvSpPr>
          <p:cNvPr id="2" name="标题 4"/>
          <p:cNvSpPr txBox="1"/>
          <p:nvPr/>
        </p:nvSpPr>
        <p:spPr>
          <a:xfrm>
            <a:off x="457175" y="683042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阅卷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线上阅卷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99365" y="6152316"/>
            <a:ext cx="450532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点击考生列表中的“判分”，直接阅卷</a:t>
            </a:r>
            <a:endParaRPr lang="zh-CN" altLang="zh-CN" sz="18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356527" cy="511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考后操作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3487" y="1277056"/>
            <a:ext cx="8341203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成员管理中，授予“编辑”权限的老师</a:t>
            </a:r>
            <a:r>
              <a:rPr lang="zh-CN" altLang="en-US" sz="18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，也可以通过“判分”直接阅卷</a:t>
            </a:r>
            <a:endParaRPr lang="zh-CN" altLang="zh-CN" sz="18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8350" y="1277056"/>
            <a:ext cx="883920" cy="316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83042"/>
            <a:ext cx="5542190" cy="6567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阅卷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导出阅卷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44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8" y="1668119"/>
            <a:ext cx="52705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45"/>
          <p:cNvPicPr>
            <a:picLocks noChangeAspect="1" noChangeArrowheads="1"/>
          </p:cNvPicPr>
          <p:nvPr/>
        </p:nvPicPr>
        <p:blipFill>
          <a:blip r:embed="rId3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48" y="4272817"/>
            <a:ext cx="52705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705727" y="1493494"/>
            <a:ext cx="4505325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导出明细表判分：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批量操作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导出明细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导出考生明细表，在表中每个考生有一个判分链接，点击链接即可对该考生进行判分。此方法适用于分配给多人判分。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356527" cy="511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考后操作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" y="0"/>
            <a:ext cx="12192000" cy="6858000"/>
          </a:xfrm>
          <a:prstGeom prst="rect">
            <a:avLst/>
          </a:prstGeom>
        </p:spPr>
      </p:pic>
      <p:pic>
        <p:nvPicPr>
          <p:cNvPr id="533" name="图片 1" descr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307" y="2848412"/>
            <a:ext cx="6708694" cy="27576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34" name="任意多边形 3"/>
          <p:cNvSpPr/>
          <p:nvPr/>
        </p:nvSpPr>
        <p:spPr>
          <a:xfrm>
            <a:off x="-1" y="1520175"/>
            <a:ext cx="7211292" cy="296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6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5B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04040"/>
                </a:solidFill>
              </a:defRPr>
            </a:pPr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535" name="任意多边形 5"/>
          <p:cNvSpPr/>
          <p:nvPr/>
        </p:nvSpPr>
        <p:spPr>
          <a:xfrm>
            <a:off x="0" y="3005783"/>
            <a:ext cx="6393309" cy="1487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822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62F3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04040"/>
                </a:solidFill>
              </a:defRPr>
            </a:pPr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536" name="直接连接符 9"/>
          <p:cNvSpPr/>
          <p:nvPr/>
        </p:nvSpPr>
        <p:spPr>
          <a:xfrm>
            <a:off x="748144" y="5069049"/>
            <a:ext cx="228601" cy="1"/>
          </a:xfrm>
          <a:prstGeom prst="line">
            <a:avLst/>
          </a:prstGeom>
          <a:ln w="12700" cap="rnd">
            <a:solidFill>
              <a:srgbClr val="F2F2F2"/>
            </a:solidFill>
            <a:miter/>
          </a:ln>
        </p:spPr>
        <p:txBody>
          <a:bodyPr lIns="45719" rIns="45719"/>
          <a:lstStyle/>
          <a:p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537" name="直接连接符 10"/>
          <p:cNvSpPr/>
          <p:nvPr/>
        </p:nvSpPr>
        <p:spPr>
          <a:xfrm flipH="1">
            <a:off x="6197635" y="-103387"/>
            <a:ext cx="2190006" cy="3962014"/>
          </a:xfrm>
          <a:prstGeom prst="line">
            <a:avLst/>
          </a:prstGeom>
          <a:ln w="19050">
            <a:solidFill>
              <a:srgbClr val="D95B4F"/>
            </a:solidFill>
            <a:miter/>
          </a:ln>
        </p:spPr>
        <p:txBody>
          <a:bodyPr lIns="45719" rIns="45719"/>
          <a:lstStyle/>
          <a:p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538" name="直接连接符 11"/>
          <p:cNvSpPr/>
          <p:nvPr/>
        </p:nvSpPr>
        <p:spPr>
          <a:xfrm flipH="1">
            <a:off x="5135196" y="2244754"/>
            <a:ext cx="2619435" cy="4738910"/>
          </a:xfrm>
          <a:prstGeom prst="line">
            <a:avLst/>
          </a:prstGeom>
          <a:ln w="19050">
            <a:solidFill>
              <a:srgbClr val="D95B4F"/>
            </a:solidFill>
            <a:miter/>
          </a:ln>
        </p:spPr>
        <p:txBody>
          <a:bodyPr lIns="45719" rIns="45719"/>
          <a:lstStyle/>
          <a:p>
            <a:endParaRPr b="1" dirty="0">
              <a:latin typeface="微软雅黑" panose="020B0503020204020204" pitchFamily="34" charset="-122"/>
            </a:endParaRPr>
          </a:p>
        </p:txBody>
      </p:sp>
      <p:sp>
        <p:nvSpPr>
          <p:cNvPr id="539" name="PA_文本框 8"/>
          <p:cNvSpPr txBox="1"/>
          <p:nvPr/>
        </p:nvSpPr>
        <p:spPr>
          <a:xfrm>
            <a:off x="1545432" y="2848412"/>
            <a:ext cx="4448935" cy="21287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lnSpc>
                <a:spcPct val="150000"/>
              </a:lnSpc>
              <a:defRPr sz="100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57" y="1721248"/>
            <a:ext cx="2264021" cy="6263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852981" y="1645209"/>
            <a:ext cx="2954655" cy="18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6600" b="1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kumimoji="1" lang="en-US" altLang="zh-CN" sz="6600" b="1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1660" y="4977130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联系方式：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信息技术中心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87951669</a:t>
            </a:r>
            <a:endParaRPr lang="en-US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7"/>
          <p:cNvSpPr txBox="1"/>
          <p:nvPr/>
        </p:nvSpPr>
        <p:spPr>
          <a:xfrm>
            <a:off x="552352" y="343588"/>
            <a:ext cx="4246880" cy="5835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09880" hangingPunct="0">
              <a:lnSpc>
                <a:spcPct val="100000"/>
              </a:lnSpc>
              <a:spcBef>
                <a:spcPts val="0"/>
              </a:spcBef>
            </a:pPr>
            <a:r>
              <a:rPr lang="zh-CN" altLang="en-US" sz="3200" b="1" dirty="0">
                <a:solidFill>
                  <a:srgbClr val="D95B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rPr>
              <a:t>考试相关核心功能对比</a:t>
            </a:r>
            <a:endParaRPr lang="zh-CN" altLang="en-US" sz="3200" b="1" dirty="0">
              <a:solidFill>
                <a:srgbClr val="D95B4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Helvetica Ligh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2775" y="927735"/>
          <a:ext cx="10966450" cy="51441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4395"/>
                <a:gridCol w="4883785"/>
                <a:gridCol w="2883535"/>
                <a:gridCol w="2324735"/>
              </a:tblGrid>
              <a:tr h="4851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功能点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学在浙大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新考试系统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8514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考前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AI</a:t>
                      </a:r>
                      <a:r>
                        <a:rPr lang="zh-CN" altLang="en-US" sz="2400" b="1" dirty="0"/>
                        <a:t>识别登录验证、人脸比对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857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公式编辑器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851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支持语音、视频等题型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4851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考中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/>
                        <a:t>双视角视频监考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87376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/>
                        <a:t>智能辅助监考：随机抓拍考中照片、智能侦测异常、即时记录和提醒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  <a:tr h="87376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/>
                        <a:t>考试客户端：阻止远程接入、虚拟机监测、防直播软件、防分屏等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  <a:tr h="48514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大规模考试（万人以上）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考后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多人阅卷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无</a:t>
                      </a: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/>
                        <a:t>有</a:t>
                      </a:r>
                      <a:endParaRPr lang="zh-CN" alt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333" y="1873491"/>
            <a:ext cx="5909837" cy="3795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72295" y="2420861"/>
            <a:ext cx="3436279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点击统一身份认证登录，输入统一身份认证账号、密码进入系统。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487045" y="825500"/>
            <a:ext cx="9463405" cy="656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考试系统登录网址：</a:t>
            </a:r>
            <a:r>
              <a:rPr lang="en-US" altLang="zh-CN" u="sng" kern="100" dirty="0">
                <a:solidFill>
                  <a:srgbClr val="0563C1"/>
                </a:solidFill>
                <a:effectLst/>
                <a:cs typeface="Times New Roman" panose="02020603050405020304" pitchFamily="18" charset="0"/>
                <a:sym typeface="+mn-ea"/>
                <a:hlinkClick r:id="rId2"/>
              </a:rPr>
              <a:t>https://exam.zju.edu.cn/</a:t>
            </a:r>
            <a:r>
              <a:rPr lang="en-US" altLang="zh-CN" kern="100" dirty="0">
                <a:effectLst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8"/>
          <p:cNvSpPr/>
          <p:nvPr/>
        </p:nvSpPr>
        <p:spPr>
          <a:xfrm>
            <a:off x="-1" y="1951064"/>
            <a:ext cx="7211292" cy="296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6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5B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32"/>
          <p:cNvSpPr txBox="1"/>
          <p:nvPr/>
        </p:nvSpPr>
        <p:spPr>
          <a:xfrm>
            <a:off x="222600" y="2967336"/>
            <a:ext cx="398121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800">
                <a:solidFill>
                  <a:srgbClr val="F1F1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、教师出卷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28"/>
          <p:cNvSpPr/>
          <p:nvPr/>
        </p:nvSpPr>
        <p:spPr>
          <a:xfrm>
            <a:off x="4980708" y="1951064"/>
            <a:ext cx="7211292" cy="296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68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5B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 rot="5400000">
            <a:off x="8731099" y="2420741"/>
            <a:ext cx="1343800" cy="1878252"/>
          </a:xfrm>
          <a:custGeom>
            <a:avLst/>
            <a:gdLst>
              <a:gd name="T0" fmla="*/ 1183 w 1183"/>
              <a:gd name="T1" fmla="*/ 819 h 819"/>
              <a:gd name="T2" fmla="*/ 0 w 1183"/>
              <a:gd name="T3" fmla="*/ 819 h 819"/>
              <a:gd name="T4" fmla="*/ 0 w 1183"/>
              <a:gd name="T5" fmla="*/ 343 h 819"/>
              <a:gd name="T6" fmla="*/ 608 w 1183"/>
              <a:gd name="T7" fmla="*/ 0 h 819"/>
              <a:gd name="T8" fmla="*/ 1183 w 1183"/>
              <a:gd name="T9" fmla="*/ 343 h 819"/>
              <a:gd name="T10" fmla="*/ 1183 w 1183"/>
              <a:gd name="T11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3" h="819">
                <a:moveTo>
                  <a:pt x="1183" y="819"/>
                </a:moveTo>
                <a:lnTo>
                  <a:pt x="0" y="819"/>
                </a:lnTo>
                <a:lnTo>
                  <a:pt x="0" y="343"/>
                </a:lnTo>
                <a:lnTo>
                  <a:pt x="608" y="0"/>
                </a:lnTo>
                <a:lnTo>
                  <a:pt x="1183" y="343"/>
                </a:lnTo>
                <a:lnTo>
                  <a:pt x="1183" y="81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7"/>
          <p:cNvSpPr/>
          <p:nvPr/>
        </p:nvSpPr>
        <p:spPr bwMode="auto">
          <a:xfrm rot="5400000">
            <a:off x="6728246" y="2467665"/>
            <a:ext cx="1343800" cy="1798029"/>
          </a:xfrm>
          <a:custGeom>
            <a:avLst/>
            <a:gdLst>
              <a:gd name="T0" fmla="*/ 1183 w 1183"/>
              <a:gd name="T1" fmla="*/ 821 h 821"/>
              <a:gd name="T2" fmla="*/ 0 w 1183"/>
              <a:gd name="T3" fmla="*/ 821 h 821"/>
              <a:gd name="T4" fmla="*/ 0 w 1183"/>
              <a:gd name="T5" fmla="*/ 343 h 821"/>
              <a:gd name="T6" fmla="*/ 608 w 1183"/>
              <a:gd name="T7" fmla="*/ 0 h 821"/>
              <a:gd name="T8" fmla="*/ 1183 w 1183"/>
              <a:gd name="T9" fmla="*/ 343 h 821"/>
              <a:gd name="T10" fmla="*/ 1183 w 1183"/>
              <a:gd name="T11" fmla="*/ 821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3" h="821">
                <a:moveTo>
                  <a:pt x="1183" y="821"/>
                </a:moveTo>
                <a:lnTo>
                  <a:pt x="0" y="821"/>
                </a:lnTo>
                <a:lnTo>
                  <a:pt x="0" y="343"/>
                </a:lnTo>
                <a:lnTo>
                  <a:pt x="608" y="0"/>
                </a:lnTo>
                <a:lnTo>
                  <a:pt x="1183" y="343"/>
                </a:lnTo>
                <a:lnTo>
                  <a:pt x="1183" y="82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 rot="5400000">
            <a:off x="4785360" y="2422525"/>
            <a:ext cx="1343660" cy="1894205"/>
          </a:xfrm>
          <a:custGeom>
            <a:avLst/>
            <a:gdLst>
              <a:gd name="T0" fmla="*/ 1183 w 1183"/>
              <a:gd name="T1" fmla="*/ 822 h 822"/>
              <a:gd name="T2" fmla="*/ 0 w 1183"/>
              <a:gd name="T3" fmla="*/ 822 h 822"/>
              <a:gd name="T4" fmla="*/ 0 w 1183"/>
              <a:gd name="T5" fmla="*/ 343 h 822"/>
              <a:gd name="T6" fmla="*/ 608 w 1183"/>
              <a:gd name="T7" fmla="*/ 0 h 822"/>
              <a:gd name="T8" fmla="*/ 1183 w 1183"/>
              <a:gd name="T9" fmla="*/ 343 h 822"/>
              <a:gd name="T10" fmla="*/ 1183 w 1183"/>
              <a:gd name="T11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3" h="822">
                <a:moveTo>
                  <a:pt x="1183" y="822"/>
                </a:moveTo>
                <a:lnTo>
                  <a:pt x="0" y="822"/>
                </a:lnTo>
                <a:lnTo>
                  <a:pt x="0" y="343"/>
                </a:lnTo>
                <a:lnTo>
                  <a:pt x="608" y="0"/>
                </a:lnTo>
                <a:lnTo>
                  <a:pt x="1183" y="343"/>
                </a:lnTo>
                <a:lnTo>
                  <a:pt x="1183" y="8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9"/>
          <p:cNvSpPr/>
          <p:nvPr/>
        </p:nvSpPr>
        <p:spPr bwMode="auto">
          <a:xfrm rot="5400000">
            <a:off x="2705740" y="2414518"/>
            <a:ext cx="1343800" cy="1897035"/>
          </a:xfrm>
          <a:custGeom>
            <a:avLst/>
            <a:gdLst>
              <a:gd name="T0" fmla="*/ 1183 w 1183"/>
              <a:gd name="T1" fmla="*/ 819 h 819"/>
              <a:gd name="T2" fmla="*/ 0 w 1183"/>
              <a:gd name="T3" fmla="*/ 819 h 819"/>
              <a:gd name="T4" fmla="*/ 0 w 1183"/>
              <a:gd name="T5" fmla="*/ 341 h 819"/>
              <a:gd name="T6" fmla="*/ 608 w 1183"/>
              <a:gd name="T7" fmla="*/ 0 h 819"/>
              <a:gd name="T8" fmla="*/ 1183 w 1183"/>
              <a:gd name="T9" fmla="*/ 341 h 819"/>
              <a:gd name="T10" fmla="*/ 1183 w 1183"/>
              <a:gd name="T11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3" h="819">
                <a:moveTo>
                  <a:pt x="1183" y="819"/>
                </a:moveTo>
                <a:lnTo>
                  <a:pt x="0" y="819"/>
                </a:lnTo>
                <a:lnTo>
                  <a:pt x="0" y="341"/>
                </a:lnTo>
                <a:lnTo>
                  <a:pt x="608" y="0"/>
                </a:lnTo>
                <a:lnTo>
                  <a:pt x="1183" y="341"/>
                </a:lnTo>
                <a:lnTo>
                  <a:pt x="1183" y="819"/>
                </a:lnTo>
                <a:close/>
              </a:path>
            </a:pathLst>
          </a:custGeom>
          <a:solidFill>
            <a:srgbClr val="CC8D45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33698" y="3144925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创建试卷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78933" y="316662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创建考试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54270" y="31767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添加考生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63873" y="3158606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分班监考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任意多边形 70"/>
          <p:cNvSpPr/>
          <p:nvPr/>
        </p:nvSpPr>
        <p:spPr>
          <a:xfrm>
            <a:off x="2478269" y="4023302"/>
            <a:ext cx="0" cy="1307759"/>
          </a:xfrm>
          <a:custGeom>
            <a:avLst/>
            <a:gdLst>
              <a:gd name="connsiteX0" fmla="*/ 0 w 0"/>
              <a:gd name="connsiteY0" fmla="*/ 981075 h 981075"/>
              <a:gd name="connsiteX1" fmla="*/ 0 w 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74"/>
          <p:cNvSpPr/>
          <p:nvPr/>
        </p:nvSpPr>
        <p:spPr>
          <a:xfrm flipH="1">
            <a:off x="6467294" y="4033075"/>
            <a:ext cx="45719" cy="1985089"/>
          </a:xfrm>
          <a:custGeom>
            <a:avLst/>
            <a:gdLst>
              <a:gd name="connsiteX0" fmla="*/ 0 w 0"/>
              <a:gd name="connsiteY0" fmla="*/ 981075 h 981075"/>
              <a:gd name="connsiteX1" fmla="*/ 0 w 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 85"/>
          <p:cNvSpPr/>
          <p:nvPr/>
        </p:nvSpPr>
        <p:spPr>
          <a:xfrm>
            <a:off x="4513905" y="1389140"/>
            <a:ext cx="0" cy="1307759"/>
          </a:xfrm>
          <a:custGeom>
            <a:avLst/>
            <a:gdLst>
              <a:gd name="connsiteX0" fmla="*/ 0 w 0"/>
              <a:gd name="connsiteY0" fmla="*/ 981075 h 981075"/>
              <a:gd name="connsiteX1" fmla="*/ 0 w 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90"/>
          <p:cNvSpPr/>
          <p:nvPr/>
        </p:nvSpPr>
        <p:spPr>
          <a:xfrm>
            <a:off x="8467246" y="1379001"/>
            <a:ext cx="0" cy="1307759"/>
          </a:xfrm>
          <a:custGeom>
            <a:avLst/>
            <a:gdLst>
              <a:gd name="connsiteX0" fmla="*/ 0 w 0"/>
              <a:gd name="connsiteY0" fmla="*/ 981075 h 981075"/>
              <a:gd name="connsiteX1" fmla="*/ 0 w 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7553" y="19086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D95B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出卷流程</a:t>
            </a:r>
            <a:endParaRPr lang="zh-CN" altLang="en-US" sz="3200" b="1" dirty="0">
              <a:solidFill>
                <a:srgbClr val="D95B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85"/>
          <p:cNvSpPr/>
          <p:nvPr/>
        </p:nvSpPr>
        <p:spPr>
          <a:xfrm>
            <a:off x="4495564" y="2977181"/>
            <a:ext cx="0" cy="1307759"/>
          </a:xfrm>
          <a:custGeom>
            <a:avLst/>
            <a:gdLst>
              <a:gd name="connsiteX0" fmla="*/ 0 w 0"/>
              <a:gd name="connsiteY0" fmla="*/ 981075 h 981075"/>
              <a:gd name="connsiteX1" fmla="*/ 0 w 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73F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175" y="696208"/>
            <a:ext cx="5542190" cy="656792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支持题型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11885" y="1934210"/>
          <a:ext cx="8721090" cy="45231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835"/>
                <a:gridCol w="4523105"/>
                <a:gridCol w="2470150"/>
              </a:tblGrid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3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题型名称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60189" marB="38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3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60189" marB="38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3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判分方式</a:t>
                      </a: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60189" marB="38350" anchor="ctr"/>
                </a:tc>
              </a:tr>
              <a:tr h="487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单选题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支持选项单独计分，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必须设置正确答案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系统自动判分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多选题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支持少选得分；选项单独计分，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必须设置正确答案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系统自动判分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必须设置正确答案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系统自动判分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拖拽题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必须设置正确答案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系统自动判分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完形填空题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必须设置正确答案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系统自动判分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填空题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可设置多个正确答案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系统自动判分+人工判分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复合题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阅读资料并复合多个小题（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单选、多选、填空、简答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系统自动判分+人工判分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6700" marR="76700" marT="90548" marB="3835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简答题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支持上传附件和使用在线画板绘制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系统自动判分+人工判分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录音题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口语录音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录像题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直接录像上传视频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人工判分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700" marR="76700" marT="90548" marB="38350"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89025" y="1289050"/>
            <a:ext cx="796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可在试卷编辑中直接添加试题，或在题库中编辑试题后导入试卷。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所有类型的试题均支持上传音频和图片。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457200" y="680085"/>
            <a:ext cx="9360218" cy="6565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创建试卷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试卷结构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1224279"/>
            <a:ext cx="1095660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0" dirty="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试卷可由</a:t>
            </a:r>
            <a:r>
              <a:rPr lang="zh-CN" altLang="zh-CN" b="1" kern="0" dirty="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单元、大题、小题</a:t>
            </a:r>
            <a:r>
              <a:rPr lang="zh-CN" altLang="zh-CN" kern="0" dirty="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等多层次构成</a:t>
            </a:r>
            <a:endParaRPr lang="zh-CN" altLang="zh-CN" kern="0" dirty="0"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0" dirty="0"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如分多个单元，考生作答时某一单元提交后不可返回修改</a:t>
            </a:r>
            <a:endParaRPr lang="zh-CN" altLang="zh-CN" kern="0" dirty="0"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0" dirty="0"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“大题”指题型分类，一般指单选题、多选题、填空题、简答题、论述题等</a:t>
            </a:r>
            <a:endParaRPr lang="zh-CN" altLang="zh-CN" kern="0" dirty="0"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0" dirty="0">
                <a:solidFill>
                  <a:srgbClr val="FF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“小题”即在各题型下设置相应具体题目</a:t>
            </a:r>
            <a:endParaRPr lang="zh-CN" altLang="zh-CN" kern="0" dirty="0"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3175"/>
            <a:ext cx="9876155" cy="511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出卷：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创建试卷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创建考试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添加考生</a:t>
            </a:r>
            <a:r>
              <a:rPr kumimoji="1" lang="en-US" altLang="zh-CN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1" lang="zh-CN" altLang="en-US" sz="20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分班监考</a:t>
            </a:r>
            <a:endParaRPr kumimoji="1" lang="zh-CN" altLang="en-US" sz="20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8583" y="2824479"/>
            <a:ext cx="12014833" cy="3749044"/>
            <a:chOff x="0" y="1554479"/>
            <a:chExt cx="12014833" cy="3749044"/>
          </a:xfrm>
        </p:grpSpPr>
        <p:sp>
          <p:nvSpPr>
            <p:cNvPr id="7" name="矩形: 圆角 6"/>
            <p:cNvSpPr/>
            <p:nvPr/>
          </p:nvSpPr>
          <p:spPr>
            <a:xfrm>
              <a:off x="5631180" y="1554479"/>
              <a:ext cx="228600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某试卷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3202940" y="2600959"/>
              <a:ext cx="151765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考试阶段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8161020" y="2600959"/>
              <a:ext cx="172339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交卷阶段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0" y="3769361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单选题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601470" y="3769361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多选题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3202940" y="3769361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填空题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804410" y="3769361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405880" y="3769361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简答题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8316595" y="3769360"/>
              <a:ext cx="1412240" cy="5689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简答题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4724400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1-10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01470" y="4724400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11-15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8350" y="4724400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16-20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连接符: 肘形 19"/>
            <p:cNvCxnSpPr>
              <a:stCxn id="7" idx="2"/>
              <a:endCxn id="8" idx="0"/>
            </p:cNvCxnSpPr>
            <p:nvPr/>
          </p:nvCxnSpPr>
          <p:spPr>
            <a:xfrm rot="5400000">
              <a:off x="5129213" y="955992"/>
              <a:ext cx="477520" cy="281241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>
              <a:stCxn id="7" idx="2"/>
              <a:endCxn id="10" idx="0"/>
            </p:cNvCxnSpPr>
            <p:nvPr/>
          </p:nvCxnSpPr>
          <p:spPr>
            <a:xfrm rot="16200000" flipH="1">
              <a:off x="7659687" y="1237931"/>
              <a:ext cx="477520" cy="224853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/>
            <p:cNvCxnSpPr>
              <a:stCxn id="8" idx="2"/>
              <a:endCxn id="11" idx="0"/>
            </p:cNvCxnSpPr>
            <p:nvPr/>
          </p:nvCxnSpPr>
          <p:spPr>
            <a:xfrm rot="5400000">
              <a:off x="2034222" y="1841818"/>
              <a:ext cx="599442" cy="325564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连接符: 肘形 22"/>
            <p:cNvCxnSpPr>
              <a:stCxn id="8" idx="2"/>
              <a:endCxn id="12" idx="0"/>
            </p:cNvCxnSpPr>
            <p:nvPr/>
          </p:nvCxnSpPr>
          <p:spPr>
            <a:xfrm rot="5400000">
              <a:off x="2834957" y="2642553"/>
              <a:ext cx="599442" cy="165417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连接符: 肘形 23"/>
            <p:cNvCxnSpPr>
              <a:stCxn id="8" idx="2"/>
              <a:endCxn id="13" idx="0"/>
            </p:cNvCxnSpPr>
            <p:nvPr/>
          </p:nvCxnSpPr>
          <p:spPr>
            <a:xfrm rot="5400000">
              <a:off x="3635692" y="3443288"/>
              <a:ext cx="599442" cy="5270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连接符: 肘形 24"/>
            <p:cNvCxnSpPr>
              <a:stCxn id="8" idx="2"/>
              <a:endCxn id="14" idx="0"/>
            </p:cNvCxnSpPr>
            <p:nvPr/>
          </p:nvCxnSpPr>
          <p:spPr>
            <a:xfrm rot="16200000" flipH="1">
              <a:off x="4436426" y="2695257"/>
              <a:ext cx="599442" cy="154876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连接符: 肘形 25"/>
            <p:cNvCxnSpPr>
              <a:stCxn id="8" idx="2"/>
              <a:endCxn id="15" idx="0"/>
            </p:cNvCxnSpPr>
            <p:nvPr/>
          </p:nvCxnSpPr>
          <p:spPr>
            <a:xfrm rot="16200000" flipH="1">
              <a:off x="5237161" y="1894522"/>
              <a:ext cx="599442" cy="3150235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1" idx="2"/>
              <a:endCxn id="17" idx="0"/>
            </p:cNvCxnSpPr>
            <p:nvPr/>
          </p:nvCxnSpPr>
          <p:spPr>
            <a:xfrm>
              <a:off x="706120" y="4338321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332990" y="4338321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914140" y="4338320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853940" y="4724400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438899" y="4714242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560060" y="4338320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145019" y="4348479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占位符 2"/>
            <p:cNvSpPr txBox="1"/>
            <p:nvPr/>
          </p:nvSpPr>
          <p:spPr>
            <a:xfrm>
              <a:off x="10415270" y="1650388"/>
              <a:ext cx="1477010" cy="516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>
                  <a:solidFill>
                    <a:srgbClr val="063F5C"/>
                  </a:solidFill>
                  <a:latin typeface="MF YanSong (Noncommercial) Regular" pitchFamily="2" charset="-122"/>
                  <a:ea typeface="MF YanSong (Noncommercial) Regular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/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试卷</a:t>
              </a:r>
              <a:endPara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占位符 2"/>
            <p:cNvSpPr txBox="1"/>
            <p:nvPr/>
          </p:nvSpPr>
          <p:spPr>
            <a:xfrm>
              <a:off x="10440035" y="2647898"/>
              <a:ext cx="1477010" cy="516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>
                  <a:solidFill>
                    <a:srgbClr val="063F5C"/>
                  </a:solidFill>
                  <a:latin typeface="MF YanSong (Noncommercial) Regular" pitchFamily="2" charset="-122"/>
                  <a:ea typeface="MF YanSong (Noncommercial) Regular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/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单元</a:t>
              </a:r>
              <a:endPara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占位符 2"/>
            <p:cNvSpPr txBox="1"/>
            <p:nvPr/>
          </p:nvSpPr>
          <p:spPr>
            <a:xfrm>
              <a:off x="10451470" y="3809900"/>
              <a:ext cx="1477010" cy="516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>
                  <a:solidFill>
                    <a:srgbClr val="063F5C"/>
                  </a:solidFill>
                  <a:latin typeface="MF YanSong (Noncommercial) Regular" pitchFamily="2" charset="-122"/>
                  <a:ea typeface="MF YanSong (Noncommercial) Regular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/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大题</a:t>
              </a:r>
              <a:endPara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占位符 2"/>
            <p:cNvSpPr txBox="1"/>
            <p:nvPr/>
          </p:nvSpPr>
          <p:spPr>
            <a:xfrm>
              <a:off x="10537823" y="4786581"/>
              <a:ext cx="1477010" cy="516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>
                  <a:solidFill>
                    <a:srgbClr val="063F5C"/>
                  </a:solidFill>
                  <a:latin typeface="MF YanSong (Noncommercial) Regular" pitchFamily="2" charset="-122"/>
                  <a:ea typeface="MF YanSong (Noncommercial) Regular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0"/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小题</a:t>
              </a:r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复合题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0048240" y="1823110"/>
              <a:ext cx="6705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0048240" y="2828950"/>
              <a:ext cx="6705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0048240" y="4017670"/>
              <a:ext cx="6705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0050780" y="4993030"/>
              <a:ext cx="4368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10" idx="2"/>
              <a:endCxn id="16" idx="0"/>
            </p:cNvCxnSpPr>
            <p:nvPr/>
          </p:nvCxnSpPr>
          <p:spPr>
            <a:xfrm>
              <a:off x="9022715" y="3169919"/>
              <a:ext cx="0" cy="5994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8357872" y="4714242"/>
              <a:ext cx="1412240" cy="5689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>
              <a:endCxn id="43" idx="0"/>
            </p:cNvCxnSpPr>
            <p:nvPr/>
          </p:nvCxnSpPr>
          <p:spPr>
            <a:xfrm>
              <a:off x="9063992" y="4328163"/>
              <a:ext cx="0" cy="3860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UNIT_TABLE_BEAUTIFY" val="smartTable{f1db7503-6cd6-4742-8c3e-727a79c7be4a}"/>
  <p:tag name="TABLE_ENDDRAG_ORIGIN_RECT" val="863*405"/>
  <p:tag name="TABLE_ENDDRAG_RECT" val="48*73*863*405"/>
</p:tagLst>
</file>

<file path=ppt/tags/tag2.xml><?xml version="1.0" encoding="utf-8"?>
<p:tagLst xmlns:p="http://schemas.openxmlformats.org/presentationml/2006/main">
  <p:tag name="KSO_WM_UNIT_TABLE_BEAUTIFY" val="smartTable{2d21a3fc-0e69-4a27-b0a3-0e09dd6055e1}"/>
  <p:tag name="TABLE_ENDDRAG_ORIGIN_RECT" val="686*356"/>
  <p:tag name="TABLE_ENDDRAG_RECT" val="87*145*686*356"/>
</p:tagLst>
</file>

<file path=ppt/tags/tag3.xml><?xml version="1.0" encoding="utf-8"?>
<p:tagLst xmlns:p="http://schemas.openxmlformats.org/presentationml/2006/main">
  <p:tag name="KSO_WPP_MARK_KEY" val="1d98330f-f225-4319-a5db-685d0b68794a"/>
  <p:tag name="COMMONDATA" val="eyJoZGlkIjoiNmRmNmRkMzNlNmI2OGFiMjZiOGQ5NzY3ZGI1MzczN2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3283</Words>
  <Application>WPS 演示</Application>
  <PresentationFormat>宽屏</PresentationFormat>
  <Paragraphs>455</Paragraphs>
  <Slides>36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Helvetica Neue Medium</vt:lpstr>
      <vt:lpstr>MF YanSong (Noncommercial) Regular</vt:lpstr>
      <vt:lpstr>汉仪旗黑-55S</vt:lpstr>
      <vt:lpstr>黑体</vt:lpstr>
      <vt:lpstr>Helvetica Light</vt:lpstr>
      <vt:lpstr>Times New Roman</vt:lpstr>
      <vt:lpstr>Arial Unicode MS</vt:lpstr>
      <vt:lpstr>Calibri</vt:lpstr>
      <vt:lpstr>等线</vt:lpstr>
      <vt:lpstr>仿宋_GB2312</vt:lpstr>
      <vt:lpstr>Yu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yongchao wang</dc:creator>
  <cp:lastModifiedBy>lenovo</cp:lastModifiedBy>
  <cp:revision>207</cp:revision>
  <dcterms:created xsi:type="dcterms:W3CDTF">2022-12-12T12:08:00Z</dcterms:created>
  <dcterms:modified xsi:type="dcterms:W3CDTF">2022-12-17T13:15:56Z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FFD2B7FAD467458384293EBC94EA98E6</vt:lpwstr>
  </property>
</Properties>
</file>